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6" r:id="rId3"/>
    <p:sldId id="257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3E49F-DCEB-4C4F-97D2-D3962C01D579}" type="datetimeFigureOut">
              <a:rPr lang="ru-RU" smtClean="0"/>
              <a:t>06.12.2021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0A7B6-92BB-435F-9BAA-AD60CC29570D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5590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3E49F-DCEB-4C4F-97D2-D3962C01D579}" type="datetimeFigureOut">
              <a:rPr lang="ru-RU" smtClean="0"/>
              <a:t>06.12.2021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0A7B6-92BB-435F-9BAA-AD60CC2957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4220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3E49F-DCEB-4C4F-97D2-D3962C01D579}" type="datetimeFigureOut">
              <a:rPr lang="ru-RU" smtClean="0"/>
              <a:t>06.12.2021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0A7B6-92BB-435F-9BAA-AD60CC2957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492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3E49F-DCEB-4C4F-97D2-D3962C01D579}" type="datetimeFigureOut">
              <a:rPr lang="ru-RU" smtClean="0"/>
              <a:t>06.12.2021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0A7B6-92BB-435F-9BAA-AD60CC29570D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44240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3E49F-DCEB-4C4F-97D2-D3962C01D579}" type="datetimeFigureOut">
              <a:rPr lang="ru-RU" smtClean="0"/>
              <a:t>06.12.2021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0A7B6-92BB-435F-9BAA-AD60CC2957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16111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3E49F-DCEB-4C4F-97D2-D3962C01D579}" type="datetimeFigureOut">
              <a:rPr lang="ru-RU" smtClean="0"/>
              <a:t>06.12.2021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0A7B6-92BB-435F-9BAA-AD60CC29570D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595548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3E49F-DCEB-4C4F-97D2-D3962C01D579}" type="datetimeFigureOut">
              <a:rPr lang="ru-RU" smtClean="0"/>
              <a:t>06.12.2021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0A7B6-92BB-435F-9BAA-AD60CC2957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60311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3E49F-DCEB-4C4F-97D2-D3962C01D579}" type="datetimeFigureOut">
              <a:rPr lang="ru-RU" smtClean="0"/>
              <a:t>06.12.2021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0A7B6-92BB-435F-9BAA-AD60CC2957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17283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3E49F-DCEB-4C4F-97D2-D3962C01D579}" type="datetimeFigureOut">
              <a:rPr lang="ru-RU" smtClean="0"/>
              <a:t>06.12.2021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0A7B6-92BB-435F-9BAA-AD60CC2957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8381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3E49F-DCEB-4C4F-97D2-D3962C01D579}" type="datetimeFigureOut">
              <a:rPr lang="ru-RU" smtClean="0"/>
              <a:t>06.12.2021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0A7B6-92BB-435F-9BAA-AD60CC2957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6832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3E49F-DCEB-4C4F-97D2-D3962C01D579}" type="datetimeFigureOut">
              <a:rPr lang="ru-RU" smtClean="0"/>
              <a:t>06.12.2021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0A7B6-92BB-435F-9BAA-AD60CC2957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4138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3E49F-DCEB-4C4F-97D2-D3962C01D579}" type="datetimeFigureOut">
              <a:rPr lang="ru-RU" smtClean="0"/>
              <a:t>06.12.2021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0A7B6-92BB-435F-9BAA-AD60CC2957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4725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3E49F-DCEB-4C4F-97D2-D3962C01D579}" type="datetimeFigureOut">
              <a:rPr lang="ru-RU" smtClean="0"/>
              <a:t>06.12.2021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0A7B6-92BB-435F-9BAA-AD60CC2957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0440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3E49F-DCEB-4C4F-97D2-D3962C01D579}" type="datetimeFigureOut">
              <a:rPr lang="ru-RU" smtClean="0"/>
              <a:t>06.12.2021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0A7B6-92BB-435F-9BAA-AD60CC2957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8910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3E49F-DCEB-4C4F-97D2-D3962C01D579}" type="datetimeFigureOut">
              <a:rPr lang="ru-RU" smtClean="0"/>
              <a:t>06.12.2021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0A7B6-92BB-435F-9BAA-AD60CC2957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34906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3E49F-DCEB-4C4F-97D2-D3962C01D579}" type="datetimeFigureOut">
              <a:rPr lang="ru-RU" smtClean="0"/>
              <a:t>06.12.2021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0A7B6-92BB-435F-9BAA-AD60CC2957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8127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3E49F-DCEB-4C4F-97D2-D3962C01D579}" type="datetimeFigureOut">
              <a:rPr lang="ru-RU" smtClean="0"/>
              <a:t>06.12.2021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0A7B6-92BB-435F-9BAA-AD60CC2957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0941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43F3E49F-DCEB-4C4F-97D2-D3962C01D579}" type="datetimeFigureOut">
              <a:rPr lang="ru-RU" smtClean="0"/>
              <a:t>06.12.2021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5A40A7B6-92BB-435F-9BAA-AD60CC2957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160743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E%D0%BB%D0%B8%D0%BC%D0%BF%D0%B8%D0%B9%D1%81%D0%BA%D0%B8%D0%B5_%D0%B8%D0%B3%D1%80%D1%8B" TargetMode="External"/><Relationship Id="rId3" Type="http://schemas.openxmlformats.org/officeDocument/2006/relationships/hyperlink" Target="https://ru.wikipedia.org/wiki/19_%D0%B8%D1%8E%D0%BB%D1%8F" TargetMode="External"/><Relationship Id="rId7" Type="http://schemas.openxmlformats.org/officeDocument/2006/relationships/hyperlink" Target="https://ru.wikipedia.org/wiki/%D0%A4%D0%B8%D0%BD%D0%BB%D1%8F%D0%BD%D0%B4%D0%B8%D1%8F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ru.wikipedia.org/wiki/%D0%A5%D0%B5%D0%BB%D1%8C%D1%81%D0%B8%D0%BD%D0%BA%D0%B8" TargetMode="External"/><Relationship Id="rId5" Type="http://schemas.openxmlformats.org/officeDocument/2006/relationships/hyperlink" Target="https://ru.wikipedia.org/wiki/1952_%D0%B3%D0%BE%D0%B4" TargetMode="External"/><Relationship Id="rId4" Type="http://schemas.openxmlformats.org/officeDocument/2006/relationships/hyperlink" Target="https://ru.wikipedia.org/wiki/3_%D0%B0%D0%B2%D0%B3%D1%83%D1%81%D1%82%D0%B0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2579200" y="720970"/>
            <a:ext cx="7256462" cy="544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3460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3383" y="2382715"/>
            <a:ext cx="6471138" cy="4176347"/>
          </a:xfrm>
          <a:prstGeom prst="rect">
            <a:avLst/>
          </a:prstGeom>
        </p:spPr>
      </p:pic>
      <p:sp>
        <p:nvSpPr>
          <p:cNvPr id="5" name="Объект 4"/>
          <p:cNvSpPr>
            <a:spLocks noGrp="1"/>
          </p:cNvSpPr>
          <p:nvPr>
            <p:ph idx="4294967295"/>
          </p:nvPr>
        </p:nvSpPr>
        <p:spPr>
          <a:xfrm>
            <a:off x="492368" y="272562"/>
            <a:ext cx="8042031" cy="2048607"/>
          </a:xfrm>
        </p:spPr>
        <p:txBody>
          <a:bodyPr>
            <a:normAutofit/>
          </a:bodyPr>
          <a:lstStyle/>
          <a:p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XV Летние Олимпийские игры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проходили с </a:t>
            </a:r>
            <a:r>
              <a:rPr lang="ru-RU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3" tooltip="19 июля"/>
              </a:rPr>
              <a:t>19 июля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по </a:t>
            </a:r>
            <a:r>
              <a:rPr lang="ru-RU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4" tooltip="3 августа"/>
              </a:rPr>
              <a:t>3 августа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5" tooltip="1952 год"/>
              </a:rPr>
              <a:t>1952 года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в </a:t>
            </a:r>
            <a:r>
              <a:rPr lang="ru-RU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6" tooltip="Хельсинки"/>
              </a:rPr>
              <a:t>Хельсинки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ru-RU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7" tooltip="Финляндия"/>
              </a:rPr>
              <a:t>Финляндия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). Это были первые и пока единственные </a:t>
            </a:r>
            <a:r>
              <a:rPr lang="ru-RU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8" tooltip="Олимпийские игры"/>
              </a:rPr>
              <a:t>Олимпийские игры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которые проводились в Финляндии. Эти игры стали самым важным международным событием из всех ранее проводимых в Финляндии.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97811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14500" y="1099038"/>
            <a:ext cx="7464669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Хельсинки получил право принимать летние Олимпийские игры 1940 года, которые впоследствии были отменены в связи с начавшейся Второй мировой войной. После её окончания Международный олимпийский комитет принял решение провести летнюю Олимпиаду 1952 года в Хельсинки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7172535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52953" y="322864"/>
            <a:ext cx="855491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Игры начались 19 июля 1952 года, когда закончивший карьеру финский бегун </a:t>
            </a:r>
            <a:r>
              <a:rPr lang="ru-RU" sz="2000" dirty="0" err="1" smtClean="0"/>
              <a:t>Пааво</a:t>
            </a:r>
            <a:r>
              <a:rPr lang="ru-RU" sz="2000" dirty="0" smtClean="0"/>
              <a:t> Нурми зажёг олимпийский огонь. В играх приняли участие 4925 спортсменов, 518 из которых были женщины. В соревнованиях принимали участие 69 стран, между которыми разыгрывалось в общей сложности 149 комплектов медалей в 43 категориях. Второе место по числу медалей получили спортсмены Советского Союза, которые впервые в истории приняли участие в Олимпийских играх</a:t>
            </a:r>
            <a:endParaRPr lang="ru-RU" sz="2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6897" y="3264877"/>
            <a:ext cx="6810375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2828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25415" y="553915"/>
            <a:ext cx="8018585" cy="29611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Соревнования по велосипедному спорту на Летние Олимпийские игры 1952 года состояли из двух соревнований по шоссейному велоспорту и четырех соревнований по велоспорту на треке , все только для мужчин. В шести соревнованиях приняли участие 215 велосипедистов из 36 стран.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0667" y="2864460"/>
            <a:ext cx="5429774" cy="355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2512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55077" y="747345"/>
            <a:ext cx="830873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На Олимпиаде в Хельсинки (1952 г.) лучшим среди представителей сборной СССР оказался Л. </a:t>
            </a:r>
            <a:r>
              <a:rPr lang="ru-RU" sz="2800" dirty="0" err="1" smtClean="0"/>
              <a:t>Ципурский</a:t>
            </a:r>
            <a:r>
              <a:rPr lang="ru-RU" sz="2800" dirty="0" smtClean="0"/>
              <a:t>, занявший 12-е место в гите на 1 км с места.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5034" y="2725789"/>
            <a:ext cx="6440061" cy="3692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5642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048000" y="889844"/>
            <a:ext cx="6096000" cy="554895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Биография</a:t>
            </a:r>
          </a:p>
          <a:p>
            <a:r>
              <a:rPr lang="ru-RU" dirty="0" smtClean="0"/>
              <a:t>Лев </a:t>
            </a:r>
            <a:r>
              <a:rPr lang="ru-RU" dirty="0" err="1" smtClean="0"/>
              <a:t>Цыпурский</a:t>
            </a:r>
            <a:r>
              <a:rPr lang="ru-RU" dirty="0"/>
              <a:t> </a:t>
            </a:r>
            <a:r>
              <a:rPr lang="ru-RU" dirty="0" smtClean="0"/>
              <a:t>родился 7 сентября 1929 года в Москве в семье Мирона Ильича </a:t>
            </a:r>
            <a:r>
              <a:rPr lang="ru-RU" dirty="0" err="1" smtClean="0"/>
              <a:t>Цыпурского</a:t>
            </a:r>
            <a:r>
              <a:rPr lang="ru-RU" dirty="0" smtClean="0"/>
              <a:t> (1907—1990) и Риммы Семёновны </a:t>
            </a:r>
            <a:r>
              <a:rPr lang="ru-RU" dirty="0" err="1" smtClean="0"/>
              <a:t>Цыпурской</a:t>
            </a:r>
            <a:r>
              <a:rPr lang="ru-RU" dirty="0" smtClean="0"/>
              <a:t> (1905—1965). </a:t>
            </a:r>
          </a:p>
          <a:p>
            <a:r>
              <a:rPr lang="ru-RU" dirty="0" smtClean="0"/>
              <a:t>Выступал в соревнованиях по велоспорту на треке за ВВС МВО. </a:t>
            </a:r>
          </a:p>
          <a:p>
            <a:r>
              <a:rPr lang="ru-RU" dirty="0" smtClean="0"/>
              <a:t>В 1950 году установил рекорд СССР в гите на 1000 метров.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 smtClean="0"/>
              <a:t>В 1952 году вошёл в состав сборной СССР на летних Олимпийских играх в Хельсинки. В гите на 1000 метров поделил 12-13-е места с </a:t>
            </a:r>
            <a:r>
              <a:rPr lang="ru-RU" dirty="0" err="1" smtClean="0"/>
              <a:t>Ладиславом</a:t>
            </a:r>
            <a:r>
              <a:rPr lang="ru-RU" dirty="0" smtClean="0"/>
              <a:t> </a:t>
            </a:r>
            <a:r>
              <a:rPr lang="ru-RU" dirty="0" err="1" smtClean="0"/>
              <a:t>Фоучеком</a:t>
            </a:r>
            <a:r>
              <a:rPr lang="ru-RU" dirty="0" smtClean="0"/>
              <a:t> из Чехословакии, показав результат 1 минута 15,2 секунды и уступив 4,1 секунды установившему олимпийский рекорд </a:t>
            </a:r>
            <a:r>
              <a:rPr lang="ru-RU" dirty="0" err="1" smtClean="0"/>
              <a:t>победиителю</a:t>
            </a:r>
            <a:r>
              <a:rPr lang="ru-RU" dirty="0" smtClean="0"/>
              <a:t> Расселу </a:t>
            </a:r>
            <a:r>
              <a:rPr lang="ru-RU" dirty="0" err="1" smtClean="0"/>
              <a:t>Мокриджу</a:t>
            </a:r>
            <a:r>
              <a:rPr lang="ru-RU" dirty="0" smtClean="0"/>
              <a:t> из Австралии. </a:t>
            </a:r>
            <a:r>
              <a:rPr lang="ru-RU" dirty="0" err="1" smtClean="0"/>
              <a:t>Ципурский</a:t>
            </a:r>
            <a:r>
              <a:rPr lang="ru-RU" dirty="0" smtClean="0"/>
              <a:t> стал лучшим среди советских велогонщиков на Олимпиаде.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Работал тренером по велоспорту в Москве. 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2160747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129</TotalTime>
  <Words>301</Words>
  <Application>Microsoft Office PowerPoint</Application>
  <PresentationFormat>Широкоэкранный</PresentationFormat>
  <Paragraphs>11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Calibri</vt:lpstr>
      <vt:lpstr>Century Gothic</vt:lpstr>
      <vt:lpstr>Times New Roman</vt:lpstr>
      <vt:lpstr>Wingdings 3</vt:lpstr>
      <vt:lpstr>Сектор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8</cp:revision>
  <dcterms:created xsi:type="dcterms:W3CDTF">2021-12-06T09:17:32Z</dcterms:created>
  <dcterms:modified xsi:type="dcterms:W3CDTF">2021-12-06T11:26:46Z</dcterms:modified>
</cp:coreProperties>
</file>