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2"/>
  </p:notesMasterIdLst>
  <p:sldIdLst>
    <p:sldId id="256" r:id="rId2"/>
    <p:sldId id="265" r:id="rId3"/>
    <p:sldId id="267" r:id="rId4"/>
    <p:sldId id="280" r:id="rId5"/>
    <p:sldId id="277" r:id="rId6"/>
    <p:sldId id="273" r:id="rId7"/>
    <p:sldId id="281" r:id="rId8"/>
    <p:sldId id="282" r:id="rId9"/>
    <p:sldId id="283" r:id="rId10"/>
    <p:sldId id="269" r:id="rId11"/>
    <p:sldId id="268" r:id="rId12"/>
    <p:sldId id="266" r:id="rId13"/>
    <p:sldId id="270" r:id="rId14"/>
    <p:sldId id="276" r:id="rId15"/>
    <p:sldId id="284" r:id="rId16"/>
    <p:sldId id="278" r:id="rId17"/>
    <p:sldId id="285" r:id="rId18"/>
    <p:sldId id="279" r:id="rId19"/>
    <p:sldId id="286" r:id="rId20"/>
    <p:sldId id="259" r:id="rId21"/>
  </p:sldIdLst>
  <p:sldSz cx="12192000" cy="6858000"/>
  <p:notesSz cx="9144000" cy="6858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F7C"/>
    <a:srgbClr val="58B8AB"/>
    <a:srgbClr val="A39CA5"/>
    <a:srgbClr val="00FF00"/>
    <a:srgbClr val="EF747F"/>
    <a:srgbClr val="881B51"/>
    <a:srgbClr val="BE1276"/>
    <a:srgbClr val="4F4186"/>
    <a:srgbClr val="E5006A"/>
    <a:srgbClr val="B32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76516-4567-469A-84A4-D93C3F9604C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A58F72-56DE-42B8-B49C-C70B0AB550DD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Создать организационно-содержательную модель волонтерского движения в общеобразовательной организации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4D11EAB1-2431-4D8D-A8B3-948903DA98CA}" type="parTrans" cxnId="{432F72FC-89BD-4D63-AEF4-4565BBBEBFD8}">
      <dgm:prSet/>
      <dgm:spPr/>
      <dgm:t>
        <a:bodyPr/>
        <a:lstStyle/>
        <a:p>
          <a:endParaRPr lang="ru-RU"/>
        </a:p>
      </dgm:t>
    </dgm:pt>
    <dgm:pt modelId="{C3404E6B-BF04-4FBF-95CD-B95ED51A8819}" type="sibTrans" cxnId="{432F72FC-89BD-4D63-AEF4-4565BBBEBFD8}">
      <dgm:prSet/>
      <dgm:spPr/>
      <dgm:t>
        <a:bodyPr/>
        <a:lstStyle/>
        <a:p>
          <a:endParaRPr lang="ru-RU"/>
        </a:p>
      </dgm:t>
    </dgm:pt>
    <dgm:pt modelId="{A0D1E765-3EB1-42D4-85B4-5DDCACF11DE5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Разработать и апробировать программу воспитания на основе модели волонтерского движения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7C35BE-B7E6-427C-B5EA-1B5C66792495}" type="parTrans" cxnId="{6C4E40F1-2A7F-41E6-80AA-F89D53233134}">
      <dgm:prSet/>
      <dgm:spPr/>
      <dgm:t>
        <a:bodyPr/>
        <a:lstStyle/>
        <a:p>
          <a:endParaRPr lang="ru-RU"/>
        </a:p>
      </dgm:t>
    </dgm:pt>
    <dgm:pt modelId="{A69C8710-14B1-4FE5-B0B4-403236764CC3}" type="sibTrans" cxnId="{6C4E40F1-2A7F-41E6-80AA-F89D53233134}">
      <dgm:prSet/>
      <dgm:spPr/>
      <dgm:t>
        <a:bodyPr/>
        <a:lstStyle/>
        <a:p>
          <a:endParaRPr lang="ru-RU"/>
        </a:p>
      </dgm:t>
    </dgm:pt>
    <dgm:pt modelId="{1FD2D4CE-B207-4A08-A183-12434D1FBFA6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Создать условия для развития профессиональной компетентности педагогических работников и формирование их готовности к реализации современных моделей воспитательного процесса на основе волонтерской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0E587BDE-E167-4848-AE50-BE76B84E7853}" type="parTrans" cxnId="{53A3F314-F911-4459-92A9-56A64AE2D04C}">
      <dgm:prSet/>
      <dgm:spPr/>
      <dgm:t>
        <a:bodyPr/>
        <a:lstStyle/>
        <a:p>
          <a:endParaRPr lang="ru-RU"/>
        </a:p>
      </dgm:t>
    </dgm:pt>
    <dgm:pt modelId="{FDF40D3D-4286-4D87-A7AA-F65DBCDB02CB}" type="sibTrans" cxnId="{53A3F314-F911-4459-92A9-56A64AE2D04C}">
      <dgm:prSet/>
      <dgm:spPr/>
      <dgm:t>
        <a:bodyPr/>
        <a:lstStyle/>
        <a:p>
          <a:endParaRPr lang="ru-RU"/>
        </a:p>
      </dgm:t>
    </dgm:pt>
    <dgm:pt modelId="{B7B13DAF-E938-44CF-BB16-51E3052F3E3F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Разработать инновационные методы и формы воспитательной работы, способствующие повышению уровня мотивации школьников и педагогов к участию в волонтерской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627E74AC-6617-4B17-A5B9-A1C5DB9C9AE9}" type="parTrans" cxnId="{6DA48D57-7BCE-4DD6-91DF-90ED11A3D862}">
      <dgm:prSet/>
      <dgm:spPr/>
      <dgm:t>
        <a:bodyPr/>
        <a:lstStyle/>
        <a:p>
          <a:endParaRPr lang="ru-RU"/>
        </a:p>
      </dgm:t>
    </dgm:pt>
    <dgm:pt modelId="{262C9DFB-8D36-4B46-B24E-862D68BB08B2}" type="sibTrans" cxnId="{6DA48D57-7BCE-4DD6-91DF-90ED11A3D862}">
      <dgm:prSet/>
      <dgm:spPr/>
      <dgm:t>
        <a:bodyPr/>
        <a:lstStyle/>
        <a:p>
          <a:endParaRPr lang="ru-RU"/>
        </a:p>
      </dgm:t>
    </dgm:pt>
    <dgm:pt modelId="{3C3BCF41-0D6B-4897-A7AC-B08F4D16559C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Увеличить долю учащихся, участвующих в добровольческой деятельности, через систему добровольческих инициатив и образовательных событий с использованием инновационных форм и технологий воспитания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3A3EC139-8533-4E44-8F25-6926CC047AC7}" type="parTrans" cxnId="{DC560715-0313-4A71-914E-825B72FB1491}">
      <dgm:prSet/>
      <dgm:spPr/>
      <dgm:t>
        <a:bodyPr/>
        <a:lstStyle/>
        <a:p>
          <a:endParaRPr lang="ru-RU"/>
        </a:p>
      </dgm:t>
    </dgm:pt>
    <dgm:pt modelId="{B3C314A6-62B1-4F11-AFDC-886A2CDF74C5}" type="sibTrans" cxnId="{DC560715-0313-4A71-914E-825B72FB1491}">
      <dgm:prSet/>
      <dgm:spPr/>
      <dgm:t>
        <a:bodyPr/>
        <a:lstStyle/>
        <a:p>
          <a:endParaRPr lang="ru-RU"/>
        </a:p>
      </dgm:t>
    </dgm:pt>
    <dgm:pt modelId="{D2153BE0-A49A-47E7-92DB-7D53A86E0DAE}" type="pres">
      <dgm:prSet presAssocID="{E0D76516-4567-469A-84A4-D93C3F9604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440903-3D9D-435A-8413-1E840F9FB4C0}" type="pres">
      <dgm:prSet presAssocID="{E0D76516-4567-469A-84A4-D93C3F9604C0}" presName="Name1" presStyleCnt="0"/>
      <dgm:spPr/>
    </dgm:pt>
    <dgm:pt modelId="{6FE22534-E91E-402C-97E9-5367E9096340}" type="pres">
      <dgm:prSet presAssocID="{E0D76516-4567-469A-84A4-D93C3F9604C0}" presName="cycle" presStyleCnt="0"/>
      <dgm:spPr/>
    </dgm:pt>
    <dgm:pt modelId="{1BDA4FC9-1D30-4508-850C-3D4F29DC6C7A}" type="pres">
      <dgm:prSet presAssocID="{E0D76516-4567-469A-84A4-D93C3F9604C0}" presName="srcNode" presStyleLbl="node1" presStyleIdx="0" presStyleCnt="5"/>
      <dgm:spPr/>
    </dgm:pt>
    <dgm:pt modelId="{B2A0F2E0-EBE2-4576-BE1A-0B6D22038C15}" type="pres">
      <dgm:prSet presAssocID="{E0D76516-4567-469A-84A4-D93C3F9604C0}" presName="conn" presStyleLbl="parChTrans1D2" presStyleIdx="0" presStyleCnt="1"/>
      <dgm:spPr/>
      <dgm:t>
        <a:bodyPr/>
        <a:lstStyle/>
        <a:p>
          <a:endParaRPr lang="ru-RU"/>
        </a:p>
      </dgm:t>
    </dgm:pt>
    <dgm:pt modelId="{7CCD5E8E-90C6-4659-A2E2-1CE56B96563D}" type="pres">
      <dgm:prSet presAssocID="{E0D76516-4567-469A-84A4-D93C3F9604C0}" presName="extraNode" presStyleLbl="node1" presStyleIdx="0" presStyleCnt="5"/>
      <dgm:spPr/>
    </dgm:pt>
    <dgm:pt modelId="{8F3EFCD0-8CBB-4ADF-8896-FDAC3CB15FCE}" type="pres">
      <dgm:prSet presAssocID="{E0D76516-4567-469A-84A4-D93C3F9604C0}" presName="dstNode" presStyleLbl="node1" presStyleIdx="0" presStyleCnt="5"/>
      <dgm:spPr/>
    </dgm:pt>
    <dgm:pt modelId="{B401361E-0158-4CBE-A2D9-F76379A2BDA5}" type="pres">
      <dgm:prSet presAssocID="{4EA58F72-56DE-42B8-B49C-C70B0AB550D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FCF5-D571-4267-A185-C358CF5E99CA}" type="pres">
      <dgm:prSet presAssocID="{4EA58F72-56DE-42B8-B49C-C70B0AB550DD}" presName="accent_1" presStyleCnt="0"/>
      <dgm:spPr/>
    </dgm:pt>
    <dgm:pt modelId="{CD5984A6-2479-4530-8682-9ABA61515733}" type="pres">
      <dgm:prSet presAssocID="{4EA58F72-56DE-42B8-B49C-C70B0AB550DD}" presName="accentRepeatNode" presStyleLbl="solidFgAcc1" presStyleIdx="0" presStyleCnt="5"/>
      <dgm:spPr>
        <a:solidFill>
          <a:srgbClr val="A39CA5"/>
        </a:solidFill>
        <a:ln>
          <a:solidFill>
            <a:srgbClr val="A39CA5"/>
          </a:solidFill>
        </a:ln>
      </dgm:spPr>
    </dgm:pt>
    <dgm:pt modelId="{19EBA9FA-4E89-47BB-BF5E-3F6C9A34F8F9}" type="pres">
      <dgm:prSet presAssocID="{A0D1E765-3EB1-42D4-85B4-5DDCACF11DE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3DB4-B979-4E68-AD9D-F16B74A20DCA}" type="pres">
      <dgm:prSet presAssocID="{A0D1E765-3EB1-42D4-85B4-5DDCACF11DE5}" presName="accent_2" presStyleCnt="0"/>
      <dgm:spPr/>
    </dgm:pt>
    <dgm:pt modelId="{124C53AA-3944-4AFC-815E-9E09DEE9D512}" type="pres">
      <dgm:prSet presAssocID="{A0D1E765-3EB1-42D4-85B4-5DDCACF11DE5}" presName="accentRepeatNode" presStyleLbl="solidFgAcc1" presStyleIdx="1" presStyleCnt="5"/>
      <dgm:spPr>
        <a:solidFill>
          <a:srgbClr val="00FF00"/>
        </a:solidFill>
        <a:ln>
          <a:noFill/>
        </a:ln>
      </dgm:spPr>
    </dgm:pt>
    <dgm:pt modelId="{6E7D858F-9C2C-4F3A-9A30-5151420B6CDA}" type="pres">
      <dgm:prSet presAssocID="{1FD2D4CE-B207-4A08-A183-12434D1FBFA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EB436-75EB-4A58-92B3-E1B1E830E9CF}" type="pres">
      <dgm:prSet presAssocID="{1FD2D4CE-B207-4A08-A183-12434D1FBFA6}" presName="accent_3" presStyleCnt="0"/>
      <dgm:spPr/>
    </dgm:pt>
    <dgm:pt modelId="{F7F28DF4-9294-4286-AE6D-FCAF805997BC}" type="pres">
      <dgm:prSet presAssocID="{1FD2D4CE-B207-4A08-A183-12434D1FBFA6}" presName="accentRepeatNode" presStyleLbl="solidFgAcc1" presStyleIdx="2" presStyleCnt="5"/>
      <dgm:spPr>
        <a:solidFill>
          <a:srgbClr val="E5006A"/>
        </a:solidFill>
        <a:ln>
          <a:noFill/>
        </a:ln>
      </dgm:spPr>
    </dgm:pt>
    <dgm:pt modelId="{E1C59C54-A7BA-4BE0-8E6A-600E6B0DEC9C}" type="pres">
      <dgm:prSet presAssocID="{B7B13DAF-E938-44CF-BB16-51E3052F3E3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8EDB7-116F-48FE-BBB2-023D313478EA}" type="pres">
      <dgm:prSet presAssocID="{B7B13DAF-E938-44CF-BB16-51E3052F3E3F}" presName="accent_4" presStyleCnt="0"/>
      <dgm:spPr/>
    </dgm:pt>
    <dgm:pt modelId="{CCB1354D-C52E-4137-881B-8F8702D4B888}" type="pres">
      <dgm:prSet presAssocID="{B7B13DAF-E938-44CF-BB16-51E3052F3E3F}" presName="accentRepeatNode" presStyleLbl="solidFgAcc1" presStyleIdx="3" presStyleCnt="5"/>
      <dgm:spPr>
        <a:solidFill>
          <a:srgbClr val="4F4186"/>
        </a:solidFill>
        <a:ln>
          <a:noFill/>
        </a:ln>
      </dgm:spPr>
    </dgm:pt>
    <dgm:pt modelId="{5001B8B5-441A-4B9E-B758-B6D6599FC2BD}" type="pres">
      <dgm:prSet presAssocID="{3C3BCF41-0D6B-4897-A7AC-B08F4D16559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BC166-2A17-41F8-9C93-8095BB1B87E2}" type="pres">
      <dgm:prSet presAssocID="{3C3BCF41-0D6B-4897-A7AC-B08F4D16559C}" presName="accent_5" presStyleCnt="0"/>
      <dgm:spPr/>
    </dgm:pt>
    <dgm:pt modelId="{4E79F3AC-5CC2-46F0-86CD-66D7514D06E5}" type="pres">
      <dgm:prSet presAssocID="{3C3BCF41-0D6B-4897-A7AC-B08F4D16559C}" presName="accentRepeatNode" presStyleLbl="solidFgAcc1" presStyleIdx="4" presStyleCnt="5"/>
      <dgm:spPr>
        <a:solidFill>
          <a:srgbClr val="FF0000"/>
        </a:solidFill>
      </dgm:spPr>
    </dgm:pt>
  </dgm:ptLst>
  <dgm:cxnLst>
    <dgm:cxn modelId="{E1F42C8D-9C13-42A8-B9C2-BEE8C6B43142}" type="presOf" srcId="{A0D1E765-3EB1-42D4-85B4-5DDCACF11DE5}" destId="{19EBA9FA-4E89-47BB-BF5E-3F6C9A34F8F9}" srcOrd="0" destOrd="0" presId="urn:microsoft.com/office/officeart/2008/layout/VerticalCurvedList"/>
    <dgm:cxn modelId="{DC560715-0313-4A71-914E-825B72FB1491}" srcId="{E0D76516-4567-469A-84A4-D93C3F9604C0}" destId="{3C3BCF41-0D6B-4897-A7AC-B08F4D16559C}" srcOrd="4" destOrd="0" parTransId="{3A3EC139-8533-4E44-8F25-6926CC047AC7}" sibTransId="{B3C314A6-62B1-4F11-AFDC-886A2CDF74C5}"/>
    <dgm:cxn modelId="{9A240099-D6A4-4B9B-B280-F1D1F83F581A}" type="presOf" srcId="{1FD2D4CE-B207-4A08-A183-12434D1FBFA6}" destId="{6E7D858F-9C2C-4F3A-9A30-5151420B6CDA}" srcOrd="0" destOrd="0" presId="urn:microsoft.com/office/officeart/2008/layout/VerticalCurvedList"/>
    <dgm:cxn modelId="{E6B8251F-149D-4D73-95F8-27F774B9CDE5}" type="presOf" srcId="{4EA58F72-56DE-42B8-B49C-C70B0AB550DD}" destId="{B401361E-0158-4CBE-A2D9-F76379A2BDA5}" srcOrd="0" destOrd="0" presId="urn:microsoft.com/office/officeart/2008/layout/VerticalCurvedList"/>
    <dgm:cxn modelId="{6DA48D57-7BCE-4DD6-91DF-90ED11A3D862}" srcId="{E0D76516-4567-469A-84A4-D93C3F9604C0}" destId="{B7B13DAF-E938-44CF-BB16-51E3052F3E3F}" srcOrd="3" destOrd="0" parTransId="{627E74AC-6617-4B17-A5B9-A1C5DB9C9AE9}" sibTransId="{262C9DFB-8D36-4B46-B24E-862D68BB08B2}"/>
    <dgm:cxn modelId="{C33B0F7F-E0F0-4458-A035-37B1273723D9}" type="presOf" srcId="{E0D76516-4567-469A-84A4-D93C3F9604C0}" destId="{D2153BE0-A49A-47E7-92DB-7D53A86E0DAE}" srcOrd="0" destOrd="0" presId="urn:microsoft.com/office/officeart/2008/layout/VerticalCurvedList"/>
    <dgm:cxn modelId="{432F72FC-89BD-4D63-AEF4-4565BBBEBFD8}" srcId="{E0D76516-4567-469A-84A4-D93C3F9604C0}" destId="{4EA58F72-56DE-42B8-B49C-C70B0AB550DD}" srcOrd="0" destOrd="0" parTransId="{4D11EAB1-2431-4D8D-A8B3-948903DA98CA}" sibTransId="{C3404E6B-BF04-4FBF-95CD-B95ED51A8819}"/>
    <dgm:cxn modelId="{CD8C4FC3-14D2-4D9A-AE16-A58ABD0F8472}" type="presOf" srcId="{B7B13DAF-E938-44CF-BB16-51E3052F3E3F}" destId="{E1C59C54-A7BA-4BE0-8E6A-600E6B0DEC9C}" srcOrd="0" destOrd="0" presId="urn:microsoft.com/office/officeart/2008/layout/VerticalCurvedList"/>
    <dgm:cxn modelId="{E15098E2-DBC8-40FD-94E8-DAAB602693CC}" type="presOf" srcId="{C3404E6B-BF04-4FBF-95CD-B95ED51A8819}" destId="{B2A0F2E0-EBE2-4576-BE1A-0B6D22038C15}" srcOrd="0" destOrd="0" presId="urn:microsoft.com/office/officeart/2008/layout/VerticalCurvedList"/>
    <dgm:cxn modelId="{6C4E40F1-2A7F-41E6-80AA-F89D53233134}" srcId="{E0D76516-4567-469A-84A4-D93C3F9604C0}" destId="{A0D1E765-3EB1-42D4-85B4-5DDCACF11DE5}" srcOrd="1" destOrd="0" parTransId="{687C35BE-B7E6-427C-B5EA-1B5C66792495}" sibTransId="{A69C8710-14B1-4FE5-B0B4-403236764CC3}"/>
    <dgm:cxn modelId="{53A3F314-F911-4459-92A9-56A64AE2D04C}" srcId="{E0D76516-4567-469A-84A4-D93C3F9604C0}" destId="{1FD2D4CE-B207-4A08-A183-12434D1FBFA6}" srcOrd="2" destOrd="0" parTransId="{0E587BDE-E167-4848-AE50-BE76B84E7853}" sibTransId="{FDF40D3D-4286-4D87-A7AA-F65DBCDB02CB}"/>
    <dgm:cxn modelId="{0DBCBAC1-E8AE-4A60-9B8B-DCF9ADD7123E}" type="presOf" srcId="{3C3BCF41-0D6B-4897-A7AC-B08F4D16559C}" destId="{5001B8B5-441A-4B9E-B758-B6D6599FC2BD}" srcOrd="0" destOrd="0" presId="urn:microsoft.com/office/officeart/2008/layout/VerticalCurvedList"/>
    <dgm:cxn modelId="{C38377BB-A5CB-4AFF-B6F0-0FF6720E9B89}" type="presParOf" srcId="{D2153BE0-A49A-47E7-92DB-7D53A86E0DAE}" destId="{69440903-3D9D-435A-8413-1E840F9FB4C0}" srcOrd="0" destOrd="0" presId="urn:microsoft.com/office/officeart/2008/layout/VerticalCurvedList"/>
    <dgm:cxn modelId="{34A53114-5581-49B1-9EEB-96FF1B58D0D5}" type="presParOf" srcId="{69440903-3D9D-435A-8413-1E840F9FB4C0}" destId="{6FE22534-E91E-402C-97E9-5367E9096340}" srcOrd="0" destOrd="0" presId="urn:microsoft.com/office/officeart/2008/layout/VerticalCurvedList"/>
    <dgm:cxn modelId="{74D331E7-6DF0-4658-8AB3-EB674CD06523}" type="presParOf" srcId="{6FE22534-E91E-402C-97E9-5367E9096340}" destId="{1BDA4FC9-1D30-4508-850C-3D4F29DC6C7A}" srcOrd="0" destOrd="0" presId="urn:microsoft.com/office/officeart/2008/layout/VerticalCurvedList"/>
    <dgm:cxn modelId="{7F1166B6-D4B3-46AC-927C-52AD65BC89A6}" type="presParOf" srcId="{6FE22534-E91E-402C-97E9-5367E9096340}" destId="{B2A0F2E0-EBE2-4576-BE1A-0B6D22038C15}" srcOrd="1" destOrd="0" presId="urn:microsoft.com/office/officeart/2008/layout/VerticalCurvedList"/>
    <dgm:cxn modelId="{7BDBDD41-56EC-49AF-B3D4-157955097A90}" type="presParOf" srcId="{6FE22534-E91E-402C-97E9-5367E9096340}" destId="{7CCD5E8E-90C6-4659-A2E2-1CE56B96563D}" srcOrd="2" destOrd="0" presId="urn:microsoft.com/office/officeart/2008/layout/VerticalCurvedList"/>
    <dgm:cxn modelId="{645C247E-A073-415E-9AC1-E74206BB83C5}" type="presParOf" srcId="{6FE22534-E91E-402C-97E9-5367E9096340}" destId="{8F3EFCD0-8CBB-4ADF-8896-FDAC3CB15FCE}" srcOrd="3" destOrd="0" presId="urn:microsoft.com/office/officeart/2008/layout/VerticalCurvedList"/>
    <dgm:cxn modelId="{CB5AEBAE-6F8B-4AF3-9D79-CAAA9028F0ED}" type="presParOf" srcId="{69440903-3D9D-435A-8413-1E840F9FB4C0}" destId="{B401361E-0158-4CBE-A2D9-F76379A2BDA5}" srcOrd="1" destOrd="0" presId="urn:microsoft.com/office/officeart/2008/layout/VerticalCurvedList"/>
    <dgm:cxn modelId="{591DB159-ADA3-490B-A9F6-3144401C6961}" type="presParOf" srcId="{69440903-3D9D-435A-8413-1E840F9FB4C0}" destId="{3DA4FCF5-D571-4267-A185-C358CF5E99CA}" srcOrd="2" destOrd="0" presId="urn:microsoft.com/office/officeart/2008/layout/VerticalCurvedList"/>
    <dgm:cxn modelId="{EA319A1D-08AC-41F4-BE0A-9E7926EBCEF4}" type="presParOf" srcId="{3DA4FCF5-D571-4267-A185-C358CF5E99CA}" destId="{CD5984A6-2479-4530-8682-9ABA61515733}" srcOrd="0" destOrd="0" presId="urn:microsoft.com/office/officeart/2008/layout/VerticalCurvedList"/>
    <dgm:cxn modelId="{ABED4355-36C5-4ED1-B5CD-3E5DE3E5649D}" type="presParOf" srcId="{69440903-3D9D-435A-8413-1E840F9FB4C0}" destId="{19EBA9FA-4E89-47BB-BF5E-3F6C9A34F8F9}" srcOrd="3" destOrd="0" presId="urn:microsoft.com/office/officeart/2008/layout/VerticalCurvedList"/>
    <dgm:cxn modelId="{FBCCCCCB-E92B-4237-BA59-07C097C00DE7}" type="presParOf" srcId="{69440903-3D9D-435A-8413-1E840F9FB4C0}" destId="{A0CE3DB4-B979-4E68-AD9D-F16B74A20DCA}" srcOrd="4" destOrd="0" presId="urn:microsoft.com/office/officeart/2008/layout/VerticalCurvedList"/>
    <dgm:cxn modelId="{9BFD6557-FA4B-42E8-B09E-A16CCFC1B44F}" type="presParOf" srcId="{A0CE3DB4-B979-4E68-AD9D-F16B74A20DCA}" destId="{124C53AA-3944-4AFC-815E-9E09DEE9D512}" srcOrd="0" destOrd="0" presId="urn:microsoft.com/office/officeart/2008/layout/VerticalCurvedList"/>
    <dgm:cxn modelId="{8C56A762-946E-418A-8502-2ADECBF09E8C}" type="presParOf" srcId="{69440903-3D9D-435A-8413-1E840F9FB4C0}" destId="{6E7D858F-9C2C-4F3A-9A30-5151420B6CDA}" srcOrd="5" destOrd="0" presId="urn:microsoft.com/office/officeart/2008/layout/VerticalCurvedList"/>
    <dgm:cxn modelId="{C81CCD08-F678-4D6E-9FBD-F716983E59FE}" type="presParOf" srcId="{69440903-3D9D-435A-8413-1E840F9FB4C0}" destId="{D49EB436-75EB-4A58-92B3-E1B1E830E9CF}" srcOrd="6" destOrd="0" presId="urn:microsoft.com/office/officeart/2008/layout/VerticalCurvedList"/>
    <dgm:cxn modelId="{0DC184D1-87FF-4983-A137-EDF666E8C0DD}" type="presParOf" srcId="{D49EB436-75EB-4A58-92B3-E1B1E830E9CF}" destId="{F7F28DF4-9294-4286-AE6D-FCAF805997BC}" srcOrd="0" destOrd="0" presId="urn:microsoft.com/office/officeart/2008/layout/VerticalCurvedList"/>
    <dgm:cxn modelId="{7F14582B-F4A1-41B2-B242-EE387AA5D7E0}" type="presParOf" srcId="{69440903-3D9D-435A-8413-1E840F9FB4C0}" destId="{E1C59C54-A7BA-4BE0-8E6A-600E6B0DEC9C}" srcOrd="7" destOrd="0" presId="urn:microsoft.com/office/officeart/2008/layout/VerticalCurvedList"/>
    <dgm:cxn modelId="{7D2ED0D6-95E6-4E9B-B8F8-12B836DAFC9A}" type="presParOf" srcId="{69440903-3D9D-435A-8413-1E840F9FB4C0}" destId="{47D8EDB7-116F-48FE-BBB2-023D313478EA}" srcOrd="8" destOrd="0" presId="urn:microsoft.com/office/officeart/2008/layout/VerticalCurvedList"/>
    <dgm:cxn modelId="{FB8058AA-85C7-4768-B57B-727389FA9FE2}" type="presParOf" srcId="{47D8EDB7-116F-48FE-BBB2-023D313478EA}" destId="{CCB1354D-C52E-4137-881B-8F8702D4B888}" srcOrd="0" destOrd="0" presId="urn:microsoft.com/office/officeart/2008/layout/VerticalCurvedList"/>
    <dgm:cxn modelId="{EE7979EF-559A-4F99-A838-4F0738EBFB91}" type="presParOf" srcId="{69440903-3D9D-435A-8413-1E840F9FB4C0}" destId="{5001B8B5-441A-4B9E-B758-B6D6599FC2BD}" srcOrd="9" destOrd="0" presId="urn:microsoft.com/office/officeart/2008/layout/VerticalCurvedList"/>
    <dgm:cxn modelId="{42340905-8FF9-4EC4-A407-538FA03753CA}" type="presParOf" srcId="{69440903-3D9D-435A-8413-1E840F9FB4C0}" destId="{653BC166-2A17-41F8-9C93-8095BB1B87E2}" srcOrd="10" destOrd="0" presId="urn:microsoft.com/office/officeart/2008/layout/VerticalCurvedList"/>
    <dgm:cxn modelId="{3F6C0004-7277-4465-AA8C-298FF0330815}" type="presParOf" srcId="{653BC166-2A17-41F8-9C93-8095BB1B87E2}" destId="{4E79F3AC-5CC2-46F0-86CD-66D7514D06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2461D-25B0-46A6-9884-DFE5AFBB9DD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47DBF4-F7F6-474A-95FA-7877E0259B84}">
      <dgm:prSet phldrT="[Текст]" custT="1"/>
      <dgm:spPr/>
      <dgm:t>
        <a:bodyPr/>
        <a:lstStyle/>
        <a:p>
          <a:r>
            <a:rPr lang="ru-RU" sz="1700" dirty="0" smtClean="0"/>
            <a:t>Благополучие сообщества</a:t>
          </a:r>
          <a:endParaRPr lang="ru-RU" sz="1700" dirty="0"/>
        </a:p>
      </dgm:t>
    </dgm:pt>
    <dgm:pt modelId="{C7A97A68-42DD-44E3-BA76-C5DBB40C56BE}" type="parTrans" cxnId="{A1E6C9BC-D89D-4EC1-876F-F8022FCDA8F6}">
      <dgm:prSet/>
      <dgm:spPr/>
      <dgm:t>
        <a:bodyPr/>
        <a:lstStyle/>
        <a:p>
          <a:endParaRPr lang="ru-RU"/>
        </a:p>
      </dgm:t>
    </dgm:pt>
    <dgm:pt modelId="{EDF20CE0-AAC0-401E-9BF8-B527171D57C0}" type="sibTrans" cxnId="{A1E6C9BC-D89D-4EC1-876F-F8022FCDA8F6}">
      <dgm:prSet/>
      <dgm:spPr/>
      <dgm:t>
        <a:bodyPr/>
        <a:lstStyle/>
        <a:p>
          <a:endParaRPr lang="ru-RU"/>
        </a:p>
      </dgm:t>
    </dgm:pt>
    <dgm:pt modelId="{94573E68-73A7-4DA1-9C81-9EFBF01311A2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Качество жизни</a:t>
          </a:r>
          <a:endParaRPr lang="ru-RU" sz="1800" dirty="0"/>
        </a:p>
      </dgm:t>
    </dgm:pt>
    <dgm:pt modelId="{4A4E4A59-B8E7-409F-A26F-7CAF5450352C}" type="parTrans" cxnId="{AEF49B29-0B5D-4FA7-9295-CD752602BDA8}">
      <dgm:prSet/>
      <dgm:spPr/>
      <dgm:t>
        <a:bodyPr/>
        <a:lstStyle/>
        <a:p>
          <a:endParaRPr lang="ru-RU"/>
        </a:p>
      </dgm:t>
    </dgm:pt>
    <dgm:pt modelId="{28CBA7BC-CF91-4DC0-8630-4F5B8E75744B}" type="sibTrans" cxnId="{AEF49B29-0B5D-4FA7-9295-CD752602BDA8}">
      <dgm:prSet/>
      <dgm:spPr/>
      <dgm:t>
        <a:bodyPr/>
        <a:lstStyle/>
        <a:p>
          <a:endParaRPr lang="ru-RU"/>
        </a:p>
      </dgm:t>
    </dgm:pt>
    <dgm:pt modelId="{31E2F013-9B2F-443F-8B52-35D715E88C4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Социальная солидарность</a:t>
          </a:r>
          <a:endParaRPr lang="ru-RU" sz="1600" dirty="0"/>
        </a:p>
      </dgm:t>
    </dgm:pt>
    <dgm:pt modelId="{FBE65CB9-594C-40CF-BBEF-DCB05AF550AE}" type="parTrans" cxnId="{939E9B96-C927-430F-B91A-B22CBD5254EF}">
      <dgm:prSet/>
      <dgm:spPr/>
      <dgm:t>
        <a:bodyPr/>
        <a:lstStyle/>
        <a:p>
          <a:endParaRPr lang="ru-RU"/>
        </a:p>
      </dgm:t>
    </dgm:pt>
    <dgm:pt modelId="{FBB4DBB4-2530-4145-ADA8-8FE4DCB22415}" type="sibTrans" cxnId="{939E9B96-C927-430F-B91A-B22CBD5254EF}">
      <dgm:prSet/>
      <dgm:spPr/>
      <dgm:t>
        <a:bodyPr/>
        <a:lstStyle/>
        <a:p>
          <a:endParaRPr lang="ru-RU"/>
        </a:p>
      </dgm:t>
    </dgm:pt>
    <dgm:pt modelId="{2D563179-3F4F-4A32-B55B-D0C1CF5C73E3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Развитие сообщества, инфраструктуры</a:t>
          </a:r>
          <a:endParaRPr lang="ru-RU" sz="1600" dirty="0"/>
        </a:p>
      </dgm:t>
    </dgm:pt>
    <dgm:pt modelId="{93F1AA8A-2E58-42C9-A352-B05A133E1D1A}" type="parTrans" cxnId="{A8AAF572-56B3-4C06-A30B-668567DFEB2A}">
      <dgm:prSet/>
      <dgm:spPr/>
      <dgm:t>
        <a:bodyPr/>
        <a:lstStyle/>
        <a:p>
          <a:endParaRPr lang="ru-RU"/>
        </a:p>
      </dgm:t>
    </dgm:pt>
    <dgm:pt modelId="{65F33AD2-EA95-445D-9CAE-ECCBDE5024EC}" type="sibTrans" cxnId="{A8AAF572-56B3-4C06-A30B-668567DFEB2A}">
      <dgm:prSet/>
      <dgm:spPr/>
      <dgm:t>
        <a:bodyPr/>
        <a:lstStyle/>
        <a:p>
          <a:endParaRPr lang="ru-RU"/>
        </a:p>
      </dgm:t>
    </dgm:pt>
    <dgm:pt modelId="{52D5CD2E-BF0A-462B-9C31-55D051195D96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Активная гражданская позиция</a:t>
          </a:r>
          <a:endParaRPr lang="ru-RU" sz="1800" dirty="0"/>
        </a:p>
      </dgm:t>
    </dgm:pt>
    <dgm:pt modelId="{E61DA215-34F3-4404-B4D4-2412AC3B8E83}" type="parTrans" cxnId="{FCB8A03E-F05C-429E-9049-9FC8B6C3C063}">
      <dgm:prSet/>
      <dgm:spPr/>
      <dgm:t>
        <a:bodyPr/>
        <a:lstStyle/>
        <a:p>
          <a:endParaRPr lang="ru-RU"/>
        </a:p>
      </dgm:t>
    </dgm:pt>
    <dgm:pt modelId="{B5E372D0-4417-4FBA-8281-A847E76D8AF8}" type="sibTrans" cxnId="{FCB8A03E-F05C-429E-9049-9FC8B6C3C063}">
      <dgm:prSet/>
      <dgm:spPr/>
      <dgm:t>
        <a:bodyPr/>
        <a:lstStyle/>
        <a:p>
          <a:endParaRPr lang="ru-RU"/>
        </a:p>
      </dgm:t>
    </dgm:pt>
    <dgm:pt modelId="{C83D9457-570C-4085-9253-D3C364F4922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Доверие</a:t>
          </a:r>
          <a:endParaRPr lang="ru-RU" sz="1800" dirty="0"/>
        </a:p>
      </dgm:t>
    </dgm:pt>
    <dgm:pt modelId="{88334C69-E361-498A-8AEC-0F1A6E5287D0}" type="parTrans" cxnId="{7C98B500-8AF0-4A45-B937-78EB0086DAE6}">
      <dgm:prSet/>
      <dgm:spPr/>
      <dgm:t>
        <a:bodyPr/>
        <a:lstStyle/>
        <a:p>
          <a:endParaRPr lang="ru-RU"/>
        </a:p>
      </dgm:t>
    </dgm:pt>
    <dgm:pt modelId="{835CDB1B-96B7-47CC-BE06-0CF90F07C7AB}" type="sibTrans" cxnId="{7C98B500-8AF0-4A45-B937-78EB0086DAE6}">
      <dgm:prSet/>
      <dgm:spPr/>
      <dgm:t>
        <a:bodyPr/>
        <a:lstStyle/>
        <a:p>
          <a:endParaRPr lang="ru-RU"/>
        </a:p>
      </dgm:t>
    </dgm:pt>
    <dgm:pt modelId="{8AD2D40C-CE66-4081-B288-D48EA7DEAC60}">
      <dgm:prSet/>
      <dgm:spPr/>
      <dgm:t>
        <a:bodyPr/>
        <a:lstStyle/>
        <a:p>
          <a:r>
            <a:rPr lang="ru-RU" dirty="0" smtClean="0"/>
            <a:t>Ощущение граждан, что они окружены заботой</a:t>
          </a:r>
          <a:endParaRPr lang="ru-RU" dirty="0"/>
        </a:p>
      </dgm:t>
    </dgm:pt>
    <dgm:pt modelId="{BD162F74-F244-444A-844E-60EE6F0AC72E}" type="parTrans" cxnId="{A81A05AF-9926-45AF-A28E-18B811B135AD}">
      <dgm:prSet/>
      <dgm:spPr/>
      <dgm:t>
        <a:bodyPr/>
        <a:lstStyle/>
        <a:p>
          <a:endParaRPr lang="ru-RU"/>
        </a:p>
      </dgm:t>
    </dgm:pt>
    <dgm:pt modelId="{53D130F7-44DE-40E7-8799-84E95BAB2087}" type="sibTrans" cxnId="{A81A05AF-9926-45AF-A28E-18B811B135AD}">
      <dgm:prSet/>
      <dgm:spPr/>
      <dgm:t>
        <a:bodyPr/>
        <a:lstStyle/>
        <a:p>
          <a:endParaRPr lang="ru-RU"/>
        </a:p>
      </dgm:t>
    </dgm:pt>
    <dgm:pt modelId="{AAE1532F-4391-4714-A1AD-C2407B935002}">
      <dgm:prSet phldrT="[Текст]" custT="1"/>
      <dgm:spPr/>
      <dgm:t>
        <a:bodyPr/>
        <a:lstStyle/>
        <a:p>
          <a:r>
            <a:rPr lang="ru-RU" sz="1800" dirty="0" smtClean="0"/>
            <a:t>Группы поддержки</a:t>
          </a:r>
          <a:endParaRPr lang="ru-RU" sz="1800" dirty="0"/>
        </a:p>
      </dgm:t>
    </dgm:pt>
    <dgm:pt modelId="{DF2F08BE-B34F-49CF-8492-50192BF0AB00}" type="parTrans" cxnId="{CD0844ED-5B54-44B7-BE8F-688FC47B195B}">
      <dgm:prSet/>
      <dgm:spPr/>
      <dgm:t>
        <a:bodyPr/>
        <a:lstStyle/>
        <a:p>
          <a:endParaRPr lang="ru-RU"/>
        </a:p>
      </dgm:t>
    </dgm:pt>
    <dgm:pt modelId="{4DC9207E-9280-4E36-A178-134B081DC1BB}" type="sibTrans" cxnId="{CD0844ED-5B54-44B7-BE8F-688FC47B195B}">
      <dgm:prSet/>
      <dgm:spPr/>
      <dgm:t>
        <a:bodyPr/>
        <a:lstStyle/>
        <a:p>
          <a:endParaRPr lang="ru-RU"/>
        </a:p>
      </dgm:t>
    </dgm:pt>
    <dgm:pt modelId="{23D01F1A-683E-4B7B-B457-0E4316C2515B}" type="pres">
      <dgm:prSet presAssocID="{5132461D-25B0-46A6-9884-DFE5AFBB9D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18713-BBE7-43CE-A27D-463D8A88DD84}" type="pres">
      <dgm:prSet presAssocID="{5132461D-25B0-46A6-9884-DFE5AFBB9DD1}" presName="cycle" presStyleCnt="0"/>
      <dgm:spPr/>
    </dgm:pt>
    <dgm:pt modelId="{1B63C31E-FACA-460C-A917-4A47C48988F7}" type="pres">
      <dgm:prSet presAssocID="{4D47DBF4-F7F6-474A-95FA-7877E0259B84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4F178-643D-432E-9701-55C4818F14EC}" type="pres">
      <dgm:prSet presAssocID="{EDF20CE0-AAC0-401E-9BF8-B527171D57C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36D2ACE-833D-4B2C-BA46-2F210A10FEE0}" type="pres">
      <dgm:prSet presAssocID="{94573E68-73A7-4DA1-9C81-9EFBF01311A2}" presName="nodeFollowingNodes" presStyleLbl="node1" presStyleIdx="1" presStyleCnt="8" custRadScaleRad="103221" custRadScaleInc="24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72E9-C880-4D34-82FF-56FB2FFFD6B0}" type="pres">
      <dgm:prSet presAssocID="{C83D9457-570C-4085-9253-D3C364F4922D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06B3-BC7D-400A-89DC-EAA53AE4CA94}" type="pres">
      <dgm:prSet presAssocID="{31E2F013-9B2F-443F-8B52-35D715E88C44}" presName="nodeFollowingNodes" presStyleLbl="node1" presStyleIdx="3" presStyleCnt="8" custRadScaleRad="106679" custRadScaleInc="-27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364A9-B74E-48C2-B740-862422722EA9}" type="pres">
      <dgm:prSet presAssocID="{8AD2D40C-CE66-4081-B288-D48EA7DEAC60}" presName="nodeFollowingNodes" presStyleLbl="node1" presStyleIdx="4" presStyleCnt="8" custScaleX="12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A5ED9-F94D-4F91-812E-BF07B0A84CA8}" type="pres">
      <dgm:prSet presAssocID="{2D563179-3F4F-4A32-B55B-D0C1CF5C73E3}" presName="nodeFollowingNodes" presStyleLbl="node1" presStyleIdx="5" presStyleCnt="8" custScaleX="138247" custRadScaleRad="106490" custRadScaleInc="3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0977A-29A5-4B60-BE3B-AA515168F1AF}" type="pres">
      <dgm:prSet presAssocID="{AAE1532F-4391-4714-A1AD-C2407B935002}" presName="nodeFollowingNodes" presStyleLbl="node1" presStyleIdx="6" presStyleCnt="8" custRadScaleRad="104135" custRadScaleInc="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421AA-5220-46CE-BB37-55E665B5EB64}" type="pres">
      <dgm:prSet presAssocID="{52D5CD2E-BF0A-462B-9C31-55D051195D96}" presName="nodeFollowingNodes" presStyleLbl="node1" presStyleIdx="7" presStyleCnt="8" custRadScaleRad="108529" custRadScaleInc="-20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D970E-72CB-43D2-8181-139F5A54B67D}" type="presOf" srcId="{94573E68-73A7-4DA1-9C81-9EFBF01311A2}" destId="{D36D2ACE-833D-4B2C-BA46-2F210A10FEE0}" srcOrd="0" destOrd="0" presId="urn:microsoft.com/office/officeart/2005/8/layout/cycle3"/>
    <dgm:cxn modelId="{FCB8A03E-F05C-429E-9049-9FC8B6C3C063}" srcId="{5132461D-25B0-46A6-9884-DFE5AFBB9DD1}" destId="{52D5CD2E-BF0A-462B-9C31-55D051195D96}" srcOrd="7" destOrd="0" parTransId="{E61DA215-34F3-4404-B4D4-2412AC3B8E83}" sibTransId="{B5E372D0-4417-4FBA-8281-A847E76D8AF8}"/>
    <dgm:cxn modelId="{AEF49B29-0B5D-4FA7-9295-CD752602BDA8}" srcId="{5132461D-25B0-46A6-9884-DFE5AFBB9DD1}" destId="{94573E68-73A7-4DA1-9C81-9EFBF01311A2}" srcOrd="1" destOrd="0" parTransId="{4A4E4A59-B8E7-409F-A26F-7CAF5450352C}" sibTransId="{28CBA7BC-CF91-4DC0-8630-4F5B8E75744B}"/>
    <dgm:cxn modelId="{939E9B96-C927-430F-B91A-B22CBD5254EF}" srcId="{5132461D-25B0-46A6-9884-DFE5AFBB9DD1}" destId="{31E2F013-9B2F-443F-8B52-35D715E88C44}" srcOrd="3" destOrd="0" parTransId="{FBE65CB9-594C-40CF-BBEF-DCB05AF550AE}" sibTransId="{FBB4DBB4-2530-4145-ADA8-8FE4DCB22415}"/>
    <dgm:cxn modelId="{93073B12-220F-4817-8147-B0BCE3DAF99C}" type="presOf" srcId="{AAE1532F-4391-4714-A1AD-C2407B935002}" destId="{C4C0977A-29A5-4B60-BE3B-AA515168F1AF}" srcOrd="0" destOrd="0" presId="urn:microsoft.com/office/officeart/2005/8/layout/cycle3"/>
    <dgm:cxn modelId="{9149B4C3-7F50-447F-B511-567DA67E97BB}" type="presOf" srcId="{31E2F013-9B2F-443F-8B52-35D715E88C44}" destId="{68FA06B3-BC7D-400A-89DC-EAA53AE4CA94}" srcOrd="0" destOrd="0" presId="urn:microsoft.com/office/officeart/2005/8/layout/cycle3"/>
    <dgm:cxn modelId="{A81A05AF-9926-45AF-A28E-18B811B135AD}" srcId="{5132461D-25B0-46A6-9884-DFE5AFBB9DD1}" destId="{8AD2D40C-CE66-4081-B288-D48EA7DEAC60}" srcOrd="4" destOrd="0" parTransId="{BD162F74-F244-444A-844E-60EE6F0AC72E}" sibTransId="{53D130F7-44DE-40E7-8799-84E95BAB2087}"/>
    <dgm:cxn modelId="{A1E6C9BC-D89D-4EC1-876F-F8022FCDA8F6}" srcId="{5132461D-25B0-46A6-9884-DFE5AFBB9DD1}" destId="{4D47DBF4-F7F6-474A-95FA-7877E0259B84}" srcOrd="0" destOrd="0" parTransId="{C7A97A68-42DD-44E3-BA76-C5DBB40C56BE}" sibTransId="{EDF20CE0-AAC0-401E-9BF8-B527171D57C0}"/>
    <dgm:cxn modelId="{BF255C8C-848B-48D9-8B06-9D3F8012BB2F}" type="presOf" srcId="{5132461D-25B0-46A6-9884-DFE5AFBB9DD1}" destId="{23D01F1A-683E-4B7B-B457-0E4316C2515B}" srcOrd="0" destOrd="0" presId="urn:microsoft.com/office/officeart/2005/8/layout/cycle3"/>
    <dgm:cxn modelId="{41391670-9161-420A-BE99-BB4A5961B03F}" type="presOf" srcId="{52D5CD2E-BF0A-462B-9C31-55D051195D96}" destId="{136421AA-5220-46CE-BB37-55E665B5EB64}" srcOrd="0" destOrd="0" presId="urn:microsoft.com/office/officeart/2005/8/layout/cycle3"/>
    <dgm:cxn modelId="{CD0844ED-5B54-44B7-BE8F-688FC47B195B}" srcId="{5132461D-25B0-46A6-9884-DFE5AFBB9DD1}" destId="{AAE1532F-4391-4714-A1AD-C2407B935002}" srcOrd="6" destOrd="0" parTransId="{DF2F08BE-B34F-49CF-8492-50192BF0AB00}" sibTransId="{4DC9207E-9280-4E36-A178-134B081DC1BB}"/>
    <dgm:cxn modelId="{A8AAF572-56B3-4C06-A30B-668567DFEB2A}" srcId="{5132461D-25B0-46A6-9884-DFE5AFBB9DD1}" destId="{2D563179-3F4F-4A32-B55B-D0C1CF5C73E3}" srcOrd="5" destOrd="0" parTransId="{93F1AA8A-2E58-42C9-A352-B05A133E1D1A}" sibTransId="{65F33AD2-EA95-445D-9CAE-ECCBDE5024EC}"/>
    <dgm:cxn modelId="{190E063D-ADCD-46B4-830E-2C0F2F577050}" type="presOf" srcId="{C83D9457-570C-4085-9253-D3C364F4922D}" destId="{326872E9-C880-4D34-82FF-56FB2FFFD6B0}" srcOrd="0" destOrd="0" presId="urn:microsoft.com/office/officeart/2005/8/layout/cycle3"/>
    <dgm:cxn modelId="{5D129D36-D0D4-46EF-978D-DD2AE40D50CF}" type="presOf" srcId="{2D563179-3F4F-4A32-B55B-D0C1CF5C73E3}" destId="{491A5ED9-F94D-4F91-812E-BF07B0A84CA8}" srcOrd="0" destOrd="0" presId="urn:microsoft.com/office/officeart/2005/8/layout/cycle3"/>
    <dgm:cxn modelId="{67485A61-8AF5-4CE0-88F5-2161FE7E186D}" type="presOf" srcId="{4D47DBF4-F7F6-474A-95FA-7877E0259B84}" destId="{1B63C31E-FACA-460C-A917-4A47C48988F7}" srcOrd="0" destOrd="0" presId="urn:microsoft.com/office/officeart/2005/8/layout/cycle3"/>
    <dgm:cxn modelId="{7C98B500-8AF0-4A45-B937-78EB0086DAE6}" srcId="{5132461D-25B0-46A6-9884-DFE5AFBB9DD1}" destId="{C83D9457-570C-4085-9253-D3C364F4922D}" srcOrd="2" destOrd="0" parTransId="{88334C69-E361-498A-8AEC-0F1A6E5287D0}" sibTransId="{835CDB1B-96B7-47CC-BE06-0CF90F07C7AB}"/>
    <dgm:cxn modelId="{FAD50B35-CE91-4C7F-A7B2-03D15A1593B3}" type="presOf" srcId="{EDF20CE0-AAC0-401E-9BF8-B527171D57C0}" destId="{2AA4F178-643D-432E-9701-55C4818F14EC}" srcOrd="0" destOrd="0" presId="urn:microsoft.com/office/officeart/2005/8/layout/cycle3"/>
    <dgm:cxn modelId="{D5946EAB-0E37-487A-8E84-CE22F5720914}" type="presOf" srcId="{8AD2D40C-CE66-4081-B288-D48EA7DEAC60}" destId="{4B4364A9-B74E-48C2-B740-862422722EA9}" srcOrd="0" destOrd="0" presId="urn:microsoft.com/office/officeart/2005/8/layout/cycle3"/>
    <dgm:cxn modelId="{538AA3D1-0B01-47AB-AAEA-7D0425CE0E90}" type="presParOf" srcId="{23D01F1A-683E-4B7B-B457-0E4316C2515B}" destId="{00818713-BBE7-43CE-A27D-463D8A88DD84}" srcOrd="0" destOrd="0" presId="urn:microsoft.com/office/officeart/2005/8/layout/cycle3"/>
    <dgm:cxn modelId="{C110CFE5-F1D9-4134-B562-8F79D3CBE8DA}" type="presParOf" srcId="{00818713-BBE7-43CE-A27D-463D8A88DD84}" destId="{1B63C31E-FACA-460C-A917-4A47C48988F7}" srcOrd="0" destOrd="0" presId="urn:microsoft.com/office/officeart/2005/8/layout/cycle3"/>
    <dgm:cxn modelId="{C87E053F-7F5B-4768-BCB1-95EF1B55CCE2}" type="presParOf" srcId="{00818713-BBE7-43CE-A27D-463D8A88DD84}" destId="{2AA4F178-643D-432E-9701-55C4818F14EC}" srcOrd="1" destOrd="0" presId="urn:microsoft.com/office/officeart/2005/8/layout/cycle3"/>
    <dgm:cxn modelId="{85E9A7EA-9C78-44AC-9700-4329E4D26F53}" type="presParOf" srcId="{00818713-BBE7-43CE-A27D-463D8A88DD84}" destId="{D36D2ACE-833D-4B2C-BA46-2F210A10FEE0}" srcOrd="2" destOrd="0" presId="urn:microsoft.com/office/officeart/2005/8/layout/cycle3"/>
    <dgm:cxn modelId="{7DBE00B7-2882-43EA-B195-6F21D8A5258F}" type="presParOf" srcId="{00818713-BBE7-43CE-A27D-463D8A88DD84}" destId="{326872E9-C880-4D34-82FF-56FB2FFFD6B0}" srcOrd="3" destOrd="0" presId="urn:microsoft.com/office/officeart/2005/8/layout/cycle3"/>
    <dgm:cxn modelId="{DF46BE4E-FBCE-4A1F-9651-4DD157589D5E}" type="presParOf" srcId="{00818713-BBE7-43CE-A27D-463D8A88DD84}" destId="{68FA06B3-BC7D-400A-89DC-EAA53AE4CA94}" srcOrd="4" destOrd="0" presId="urn:microsoft.com/office/officeart/2005/8/layout/cycle3"/>
    <dgm:cxn modelId="{EB391044-C30B-42A8-B382-8E4EBED95CC5}" type="presParOf" srcId="{00818713-BBE7-43CE-A27D-463D8A88DD84}" destId="{4B4364A9-B74E-48C2-B740-862422722EA9}" srcOrd="5" destOrd="0" presId="urn:microsoft.com/office/officeart/2005/8/layout/cycle3"/>
    <dgm:cxn modelId="{A4E95D1C-37DA-4E63-89AF-232E6E4A9974}" type="presParOf" srcId="{00818713-BBE7-43CE-A27D-463D8A88DD84}" destId="{491A5ED9-F94D-4F91-812E-BF07B0A84CA8}" srcOrd="6" destOrd="0" presId="urn:microsoft.com/office/officeart/2005/8/layout/cycle3"/>
    <dgm:cxn modelId="{5F4EBF49-6000-4ED1-B88E-BF4E8DA09606}" type="presParOf" srcId="{00818713-BBE7-43CE-A27D-463D8A88DD84}" destId="{C4C0977A-29A5-4B60-BE3B-AA515168F1AF}" srcOrd="7" destOrd="0" presId="urn:microsoft.com/office/officeart/2005/8/layout/cycle3"/>
    <dgm:cxn modelId="{61AC5DBD-3F29-43C9-8EC0-231F102FB17F}" type="presParOf" srcId="{00818713-BBE7-43CE-A27D-463D8A88DD84}" destId="{136421AA-5220-46CE-BB37-55E665B5EB64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D76516-4567-469A-84A4-D93C3F9604C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A58F72-56DE-42B8-B49C-C70B0AB550DD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Информация о ходе реализации проекта для всех субъектов образовательного процесса размещается в СМИ, на официальном сайте школы, социальных сетях  </a:t>
          </a:r>
          <a:endParaRPr lang="ru-RU" sz="2000" b="1" dirty="0">
            <a:solidFill>
              <a:schemeClr val="tx1"/>
            </a:solidFill>
          </a:endParaRPr>
        </a:p>
      </dgm:t>
    </dgm:pt>
    <dgm:pt modelId="{4D11EAB1-2431-4D8D-A8B3-948903DA98CA}" type="parTrans" cxnId="{432F72FC-89BD-4D63-AEF4-4565BBBEBFD8}">
      <dgm:prSet/>
      <dgm:spPr/>
      <dgm:t>
        <a:bodyPr/>
        <a:lstStyle/>
        <a:p>
          <a:endParaRPr lang="ru-RU"/>
        </a:p>
      </dgm:t>
    </dgm:pt>
    <dgm:pt modelId="{C3404E6B-BF04-4FBF-95CD-B95ED51A8819}" type="sibTrans" cxnId="{432F72FC-89BD-4D63-AEF4-4565BBBEBFD8}">
      <dgm:prSet/>
      <dgm:spPr/>
      <dgm:t>
        <a:bodyPr/>
        <a:lstStyle/>
        <a:p>
          <a:endParaRPr lang="ru-RU"/>
        </a:p>
      </dgm:t>
    </dgm:pt>
    <dgm:pt modelId="{A0D1E765-3EB1-42D4-85B4-5DDCACF11DE5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В разделе «Инновационный проект» официального сайта МОБУ СОШ №7 г. Сочи им. Москвина А.П. размещаются нормативные и методические продукты инновационной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687C35BE-B7E6-427C-B5EA-1B5C66792495}" type="parTrans" cxnId="{6C4E40F1-2A7F-41E6-80AA-F89D53233134}">
      <dgm:prSet/>
      <dgm:spPr/>
      <dgm:t>
        <a:bodyPr/>
        <a:lstStyle/>
        <a:p>
          <a:endParaRPr lang="ru-RU"/>
        </a:p>
      </dgm:t>
    </dgm:pt>
    <dgm:pt modelId="{A69C8710-14B1-4FE5-B0B4-403236764CC3}" type="sibTrans" cxnId="{6C4E40F1-2A7F-41E6-80AA-F89D53233134}">
      <dgm:prSet/>
      <dgm:spPr/>
      <dgm:t>
        <a:bodyPr/>
        <a:lstStyle/>
        <a:p>
          <a:endParaRPr lang="ru-RU"/>
        </a:p>
      </dgm:t>
    </dgm:pt>
    <dgm:pt modelId="{1FD2D4CE-B207-4A08-A183-12434D1FBFA6}">
      <dgm:prSet phldrT="[Текст]" custT="1"/>
      <dgm:spPr>
        <a:noFill/>
      </dgm:spPr>
      <dgm:t>
        <a:bodyPr/>
        <a:lstStyle/>
        <a:p>
          <a:pPr algn="just"/>
          <a:r>
            <a:rPr lang="ru-RU" sz="2000" dirty="0" err="1" smtClean="0">
              <a:solidFill>
                <a:schemeClr val="tx1"/>
              </a:solidFill>
            </a:rPr>
            <a:t>Вебинар</a:t>
          </a:r>
          <a:r>
            <a:rPr lang="ru-RU" sz="2000" dirty="0" smtClean="0">
              <a:solidFill>
                <a:schemeClr val="tx1"/>
              </a:solidFill>
            </a:rPr>
            <a:t>-презентация на платформе </a:t>
          </a:r>
          <a:r>
            <a:rPr lang="en-US" sz="2000" dirty="0" smtClean="0">
              <a:solidFill>
                <a:schemeClr val="tx1"/>
              </a:solidFill>
            </a:rPr>
            <a:t>Zoom </a:t>
          </a:r>
          <a:r>
            <a:rPr lang="ru-RU" sz="2000" dirty="0" smtClean="0">
              <a:solidFill>
                <a:schemeClr val="tx1"/>
              </a:solidFill>
            </a:rPr>
            <a:t>«Организационно-содержательная модель развития волонтерского движения в общеобразовательной школе»</a:t>
          </a:r>
          <a:endParaRPr lang="ru-RU" sz="2000" b="1" dirty="0">
            <a:solidFill>
              <a:schemeClr val="tx1"/>
            </a:solidFill>
          </a:endParaRPr>
        </a:p>
      </dgm:t>
    </dgm:pt>
    <dgm:pt modelId="{0E587BDE-E167-4848-AE50-BE76B84E7853}" type="parTrans" cxnId="{53A3F314-F911-4459-92A9-56A64AE2D04C}">
      <dgm:prSet/>
      <dgm:spPr/>
      <dgm:t>
        <a:bodyPr/>
        <a:lstStyle/>
        <a:p>
          <a:endParaRPr lang="ru-RU"/>
        </a:p>
      </dgm:t>
    </dgm:pt>
    <dgm:pt modelId="{FDF40D3D-4286-4D87-A7AA-F65DBCDB02CB}" type="sibTrans" cxnId="{53A3F314-F911-4459-92A9-56A64AE2D04C}">
      <dgm:prSet/>
      <dgm:spPr/>
      <dgm:t>
        <a:bodyPr/>
        <a:lstStyle/>
        <a:p>
          <a:endParaRPr lang="ru-RU"/>
        </a:p>
      </dgm:t>
    </dgm:pt>
    <dgm:pt modelId="{B7B13DAF-E938-44CF-BB16-51E3052F3E3F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Презентация инновационного проекта школы и подпроекта «Кадетский дозор» в рамках образовательной программы педагогов-наставников конкурса «Большая перемена» в ВДЦ «Артек»</a:t>
          </a:r>
          <a:endParaRPr lang="ru-RU" sz="2000" b="1" dirty="0">
            <a:solidFill>
              <a:schemeClr val="tx1"/>
            </a:solidFill>
          </a:endParaRPr>
        </a:p>
      </dgm:t>
    </dgm:pt>
    <dgm:pt modelId="{627E74AC-6617-4B17-A5B9-A1C5DB9C9AE9}" type="parTrans" cxnId="{6DA48D57-7BCE-4DD6-91DF-90ED11A3D862}">
      <dgm:prSet/>
      <dgm:spPr/>
      <dgm:t>
        <a:bodyPr/>
        <a:lstStyle/>
        <a:p>
          <a:endParaRPr lang="ru-RU"/>
        </a:p>
      </dgm:t>
    </dgm:pt>
    <dgm:pt modelId="{262C9DFB-8D36-4B46-B24E-862D68BB08B2}" type="sibTrans" cxnId="{6DA48D57-7BCE-4DD6-91DF-90ED11A3D862}">
      <dgm:prSet/>
      <dgm:spPr/>
      <dgm:t>
        <a:bodyPr/>
        <a:lstStyle/>
        <a:p>
          <a:endParaRPr lang="ru-RU"/>
        </a:p>
      </dgm:t>
    </dgm:pt>
    <dgm:pt modelId="{3C3BCF41-0D6B-4897-A7AC-B08F4D16559C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Проектная мастерская на платформе </a:t>
          </a:r>
          <a:r>
            <a:rPr lang="ru-RU" sz="2000" dirty="0" err="1" smtClean="0">
              <a:solidFill>
                <a:schemeClr val="tx1"/>
              </a:solidFill>
            </a:rPr>
            <a:t>Zoom</a:t>
          </a:r>
          <a:r>
            <a:rPr lang="ru-RU" sz="2000" dirty="0" smtClean="0">
              <a:solidFill>
                <a:schemeClr val="tx1"/>
              </a:solidFill>
            </a:rPr>
            <a:t> «Социально значимые дела в школе: направления, виды и формы» для проектной команды МОБУ СОШ №7 г. Сочи им. Москвина А.П. и педагогов средней школы N75 Красноармейского района г. Волгограда</a:t>
          </a:r>
          <a:endParaRPr lang="ru-RU" sz="2000" b="1" dirty="0">
            <a:solidFill>
              <a:schemeClr val="tx1"/>
            </a:solidFill>
          </a:endParaRPr>
        </a:p>
      </dgm:t>
    </dgm:pt>
    <dgm:pt modelId="{3A3EC139-8533-4E44-8F25-6926CC047AC7}" type="parTrans" cxnId="{DC560715-0313-4A71-914E-825B72FB1491}">
      <dgm:prSet/>
      <dgm:spPr/>
      <dgm:t>
        <a:bodyPr/>
        <a:lstStyle/>
        <a:p>
          <a:endParaRPr lang="ru-RU"/>
        </a:p>
      </dgm:t>
    </dgm:pt>
    <dgm:pt modelId="{B3C314A6-62B1-4F11-AFDC-886A2CDF74C5}" type="sibTrans" cxnId="{DC560715-0313-4A71-914E-825B72FB1491}">
      <dgm:prSet/>
      <dgm:spPr/>
      <dgm:t>
        <a:bodyPr/>
        <a:lstStyle/>
        <a:p>
          <a:endParaRPr lang="ru-RU"/>
        </a:p>
      </dgm:t>
    </dgm:pt>
    <dgm:pt modelId="{D2153BE0-A49A-47E7-92DB-7D53A86E0DAE}" type="pres">
      <dgm:prSet presAssocID="{E0D76516-4567-469A-84A4-D93C3F9604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440903-3D9D-435A-8413-1E840F9FB4C0}" type="pres">
      <dgm:prSet presAssocID="{E0D76516-4567-469A-84A4-D93C3F9604C0}" presName="Name1" presStyleCnt="0"/>
      <dgm:spPr/>
    </dgm:pt>
    <dgm:pt modelId="{6FE22534-E91E-402C-97E9-5367E9096340}" type="pres">
      <dgm:prSet presAssocID="{E0D76516-4567-469A-84A4-D93C3F9604C0}" presName="cycle" presStyleCnt="0"/>
      <dgm:spPr/>
    </dgm:pt>
    <dgm:pt modelId="{1BDA4FC9-1D30-4508-850C-3D4F29DC6C7A}" type="pres">
      <dgm:prSet presAssocID="{E0D76516-4567-469A-84A4-D93C3F9604C0}" presName="srcNode" presStyleLbl="node1" presStyleIdx="0" presStyleCnt="5"/>
      <dgm:spPr/>
    </dgm:pt>
    <dgm:pt modelId="{B2A0F2E0-EBE2-4576-BE1A-0B6D22038C15}" type="pres">
      <dgm:prSet presAssocID="{E0D76516-4567-469A-84A4-D93C3F9604C0}" presName="conn" presStyleLbl="parChTrans1D2" presStyleIdx="0" presStyleCnt="1"/>
      <dgm:spPr/>
      <dgm:t>
        <a:bodyPr/>
        <a:lstStyle/>
        <a:p>
          <a:endParaRPr lang="ru-RU"/>
        </a:p>
      </dgm:t>
    </dgm:pt>
    <dgm:pt modelId="{7CCD5E8E-90C6-4659-A2E2-1CE56B96563D}" type="pres">
      <dgm:prSet presAssocID="{E0D76516-4567-469A-84A4-D93C3F9604C0}" presName="extraNode" presStyleLbl="node1" presStyleIdx="0" presStyleCnt="5"/>
      <dgm:spPr/>
    </dgm:pt>
    <dgm:pt modelId="{8F3EFCD0-8CBB-4ADF-8896-FDAC3CB15FCE}" type="pres">
      <dgm:prSet presAssocID="{E0D76516-4567-469A-84A4-D93C3F9604C0}" presName="dstNode" presStyleLbl="node1" presStyleIdx="0" presStyleCnt="5"/>
      <dgm:spPr/>
    </dgm:pt>
    <dgm:pt modelId="{B401361E-0158-4CBE-A2D9-F76379A2BDA5}" type="pres">
      <dgm:prSet presAssocID="{4EA58F72-56DE-42B8-B49C-C70B0AB550D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FCF5-D571-4267-A185-C358CF5E99CA}" type="pres">
      <dgm:prSet presAssocID="{4EA58F72-56DE-42B8-B49C-C70B0AB550DD}" presName="accent_1" presStyleCnt="0"/>
      <dgm:spPr/>
    </dgm:pt>
    <dgm:pt modelId="{CD5984A6-2479-4530-8682-9ABA61515733}" type="pres">
      <dgm:prSet presAssocID="{4EA58F72-56DE-42B8-B49C-C70B0AB550DD}" presName="accentRepeatNode" presStyleLbl="solidFgAcc1" presStyleIdx="0" presStyleCnt="5"/>
      <dgm:spPr>
        <a:solidFill>
          <a:srgbClr val="A39CA5"/>
        </a:solidFill>
        <a:ln>
          <a:solidFill>
            <a:srgbClr val="A39CA5"/>
          </a:solidFill>
        </a:ln>
      </dgm:spPr>
    </dgm:pt>
    <dgm:pt modelId="{19EBA9FA-4E89-47BB-BF5E-3F6C9A34F8F9}" type="pres">
      <dgm:prSet presAssocID="{A0D1E765-3EB1-42D4-85B4-5DDCACF11DE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3DB4-B979-4E68-AD9D-F16B74A20DCA}" type="pres">
      <dgm:prSet presAssocID="{A0D1E765-3EB1-42D4-85B4-5DDCACF11DE5}" presName="accent_2" presStyleCnt="0"/>
      <dgm:spPr/>
    </dgm:pt>
    <dgm:pt modelId="{124C53AA-3944-4AFC-815E-9E09DEE9D512}" type="pres">
      <dgm:prSet presAssocID="{A0D1E765-3EB1-42D4-85B4-5DDCACF11DE5}" presName="accentRepeatNode" presStyleLbl="solidFgAcc1" presStyleIdx="1" presStyleCnt="5"/>
      <dgm:spPr>
        <a:solidFill>
          <a:srgbClr val="00FF00"/>
        </a:solidFill>
        <a:ln>
          <a:noFill/>
        </a:ln>
      </dgm:spPr>
    </dgm:pt>
    <dgm:pt modelId="{6E7D858F-9C2C-4F3A-9A30-5151420B6CDA}" type="pres">
      <dgm:prSet presAssocID="{1FD2D4CE-B207-4A08-A183-12434D1FBFA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EB436-75EB-4A58-92B3-E1B1E830E9CF}" type="pres">
      <dgm:prSet presAssocID="{1FD2D4CE-B207-4A08-A183-12434D1FBFA6}" presName="accent_3" presStyleCnt="0"/>
      <dgm:spPr/>
    </dgm:pt>
    <dgm:pt modelId="{F7F28DF4-9294-4286-AE6D-FCAF805997BC}" type="pres">
      <dgm:prSet presAssocID="{1FD2D4CE-B207-4A08-A183-12434D1FBFA6}" presName="accentRepeatNode" presStyleLbl="solidFgAcc1" presStyleIdx="2" presStyleCnt="5"/>
      <dgm:spPr>
        <a:solidFill>
          <a:srgbClr val="E5006A"/>
        </a:solidFill>
        <a:ln>
          <a:noFill/>
        </a:ln>
      </dgm:spPr>
    </dgm:pt>
    <dgm:pt modelId="{E1C59C54-A7BA-4BE0-8E6A-600E6B0DEC9C}" type="pres">
      <dgm:prSet presAssocID="{B7B13DAF-E938-44CF-BB16-51E3052F3E3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8EDB7-116F-48FE-BBB2-023D313478EA}" type="pres">
      <dgm:prSet presAssocID="{B7B13DAF-E938-44CF-BB16-51E3052F3E3F}" presName="accent_4" presStyleCnt="0"/>
      <dgm:spPr/>
    </dgm:pt>
    <dgm:pt modelId="{CCB1354D-C52E-4137-881B-8F8702D4B888}" type="pres">
      <dgm:prSet presAssocID="{B7B13DAF-E938-44CF-BB16-51E3052F3E3F}" presName="accentRepeatNode" presStyleLbl="solidFgAcc1" presStyleIdx="3" presStyleCnt="5"/>
      <dgm:spPr>
        <a:solidFill>
          <a:srgbClr val="4F4186"/>
        </a:solidFill>
        <a:ln>
          <a:noFill/>
        </a:ln>
      </dgm:spPr>
    </dgm:pt>
    <dgm:pt modelId="{5001B8B5-441A-4B9E-B758-B6D6599FC2BD}" type="pres">
      <dgm:prSet presAssocID="{3C3BCF41-0D6B-4897-A7AC-B08F4D16559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BC166-2A17-41F8-9C93-8095BB1B87E2}" type="pres">
      <dgm:prSet presAssocID="{3C3BCF41-0D6B-4897-A7AC-B08F4D16559C}" presName="accent_5" presStyleCnt="0"/>
      <dgm:spPr/>
    </dgm:pt>
    <dgm:pt modelId="{4E79F3AC-5CC2-46F0-86CD-66D7514D06E5}" type="pres">
      <dgm:prSet presAssocID="{3C3BCF41-0D6B-4897-A7AC-B08F4D16559C}" presName="accentRepeatNode" presStyleLbl="solidFgAcc1" presStyleIdx="4" presStyleCnt="5"/>
      <dgm:spPr>
        <a:solidFill>
          <a:srgbClr val="FF0000"/>
        </a:solidFill>
      </dgm:spPr>
    </dgm:pt>
  </dgm:ptLst>
  <dgm:cxnLst>
    <dgm:cxn modelId="{E1F42C8D-9C13-42A8-B9C2-BEE8C6B43142}" type="presOf" srcId="{A0D1E765-3EB1-42D4-85B4-5DDCACF11DE5}" destId="{19EBA9FA-4E89-47BB-BF5E-3F6C9A34F8F9}" srcOrd="0" destOrd="0" presId="urn:microsoft.com/office/officeart/2008/layout/VerticalCurvedList"/>
    <dgm:cxn modelId="{DC560715-0313-4A71-914E-825B72FB1491}" srcId="{E0D76516-4567-469A-84A4-D93C3F9604C0}" destId="{3C3BCF41-0D6B-4897-A7AC-B08F4D16559C}" srcOrd="4" destOrd="0" parTransId="{3A3EC139-8533-4E44-8F25-6926CC047AC7}" sibTransId="{B3C314A6-62B1-4F11-AFDC-886A2CDF74C5}"/>
    <dgm:cxn modelId="{9A240099-D6A4-4B9B-B280-F1D1F83F581A}" type="presOf" srcId="{1FD2D4CE-B207-4A08-A183-12434D1FBFA6}" destId="{6E7D858F-9C2C-4F3A-9A30-5151420B6CDA}" srcOrd="0" destOrd="0" presId="urn:microsoft.com/office/officeart/2008/layout/VerticalCurvedList"/>
    <dgm:cxn modelId="{E6B8251F-149D-4D73-95F8-27F774B9CDE5}" type="presOf" srcId="{4EA58F72-56DE-42B8-B49C-C70B0AB550DD}" destId="{B401361E-0158-4CBE-A2D9-F76379A2BDA5}" srcOrd="0" destOrd="0" presId="urn:microsoft.com/office/officeart/2008/layout/VerticalCurvedList"/>
    <dgm:cxn modelId="{6DA48D57-7BCE-4DD6-91DF-90ED11A3D862}" srcId="{E0D76516-4567-469A-84A4-D93C3F9604C0}" destId="{B7B13DAF-E938-44CF-BB16-51E3052F3E3F}" srcOrd="3" destOrd="0" parTransId="{627E74AC-6617-4B17-A5B9-A1C5DB9C9AE9}" sibTransId="{262C9DFB-8D36-4B46-B24E-862D68BB08B2}"/>
    <dgm:cxn modelId="{C33B0F7F-E0F0-4458-A035-37B1273723D9}" type="presOf" srcId="{E0D76516-4567-469A-84A4-D93C3F9604C0}" destId="{D2153BE0-A49A-47E7-92DB-7D53A86E0DAE}" srcOrd="0" destOrd="0" presId="urn:microsoft.com/office/officeart/2008/layout/VerticalCurvedList"/>
    <dgm:cxn modelId="{432F72FC-89BD-4D63-AEF4-4565BBBEBFD8}" srcId="{E0D76516-4567-469A-84A4-D93C3F9604C0}" destId="{4EA58F72-56DE-42B8-B49C-C70B0AB550DD}" srcOrd="0" destOrd="0" parTransId="{4D11EAB1-2431-4D8D-A8B3-948903DA98CA}" sibTransId="{C3404E6B-BF04-4FBF-95CD-B95ED51A8819}"/>
    <dgm:cxn modelId="{CD8C4FC3-14D2-4D9A-AE16-A58ABD0F8472}" type="presOf" srcId="{B7B13DAF-E938-44CF-BB16-51E3052F3E3F}" destId="{E1C59C54-A7BA-4BE0-8E6A-600E6B0DEC9C}" srcOrd="0" destOrd="0" presId="urn:microsoft.com/office/officeart/2008/layout/VerticalCurvedList"/>
    <dgm:cxn modelId="{E15098E2-DBC8-40FD-94E8-DAAB602693CC}" type="presOf" srcId="{C3404E6B-BF04-4FBF-95CD-B95ED51A8819}" destId="{B2A0F2E0-EBE2-4576-BE1A-0B6D22038C15}" srcOrd="0" destOrd="0" presId="urn:microsoft.com/office/officeart/2008/layout/VerticalCurvedList"/>
    <dgm:cxn modelId="{6C4E40F1-2A7F-41E6-80AA-F89D53233134}" srcId="{E0D76516-4567-469A-84A4-D93C3F9604C0}" destId="{A0D1E765-3EB1-42D4-85B4-5DDCACF11DE5}" srcOrd="1" destOrd="0" parTransId="{687C35BE-B7E6-427C-B5EA-1B5C66792495}" sibTransId="{A69C8710-14B1-4FE5-B0B4-403236764CC3}"/>
    <dgm:cxn modelId="{53A3F314-F911-4459-92A9-56A64AE2D04C}" srcId="{E0D76516-4567-469A-84A4-D93C3F9604C0}" destId="{1FD2D4CE-B207-4A08-A183-12434D1FBFA6}" srcOrd="2" destOrd="0" parTransId="{0E587BDE-E167-4848-AE50-BE76B84E7853}" sibTransId="{FDF40D3D-4286-4D87-A7AA-F65DBCDB02CB}"/>
    <dgm:cxn modelId="{0DBCBAC1-E8AE-4A60-9B8B-DCF9ADD7123E}" type="presOf" srcId="{3C3BCF41-0D6B-4897-A7AC-B08F4D16559C}" destId="{5001B8B5-441A-4B9E-B758-B6D6599FC2BD}" srcOrd="0" destOrd="0" presId="urn:microsoft.com/office/officeart/2008/layout/VerticalCurvedList"/>
    <dgm:cxn modelId="{C38377BB-A5CB-4AFF-B6F0-0FF6720E9B89}" type="presParOf" srcId="{D2153BE0-A49A-47E7-92DB-7D53A86E0DAE}" destId="{69440903-3D9D-435A-8413-1E840F9FB4C0}" srcOrd="0" destOrd="0" presId="urn:microsoft.com/office/officeart/2008/layout/VerticalCurvedList"/>
    <dgm:cxn modelId="{34A53114-5581-49B1-9EEB-96FF1B58D0D5}" type="presParOf" srcId="{69440903-3D9D-435A-8413-1E840F9FB4C0}" destId="{6FE22534-E91E-402C-97E9-5367E9096340}" srcOrd="0" destOrd="0" presId="urn:microsoft.com/office/officeart/2008/layout/VerticalCurvedList"/>
    <dgm:cxn modelId="{74D331E7-6DF0-4658-8AB3-EB674CD06523}" type="presParOf" srcId="{6FE22534-E91E-402C-97E9-5367E9096340}" destId="{1BDA4FC9-1D30-4508-850C-3D4F29DC6C7A}" srcOrd="0" destOrd="0" presId="urn:microsoft.com/office/officeart/2008/layout/VerticalCurvedList"/>
    <dgm:cxn modelId="{7F1166B6-D4B3-46AC-927C-52AD65BC89A6}" type="presParOf" srcId="{6FE22534-E91E-402C-97E9-5367E9096340}" destId="{B2A0F2E0-EBE2-4576-BE1A-0B6D22038C15}" srcOrd="1" destOrd="0" presId="urn:microsoft.com/office/officeart/2008/layout/VerticalCurvedList"/>
    <dgm:cxn modelId="{7BDBDD41-56EC-49AF-B3D4-157955097A90}" type="presParOf" srcId="{6FE22534-E91E-402C-97E9-5367E9096340}" destId="{7CCD5E8E-90C6-4659-A2E2-1CE56B96563D}" srcOrd="2" destOrd="0" presId="urn:microsoft.com/office/officeart/2008/layout/VerticalCurvedList"/>
    <dgm:cxn modelId="{645C247E-A073-415E-9AC1-E74206BB83C5}" type="presParOf" srcId="{6FE22534-E91E-402C-97E9-5367E9096340}" destId="{8F3EFCD0-8CBB-4ADF-8896-FDAC3CB15FCE}" srcOrd="3" destOrd="0" presId="urn:microsoft.com/office/officeart/2008/layout/VerticalCurvedList"/>
    <dgm:cxn modelId="{CB5AEBAE-6F8B-4AF3-9D79-CAAA9028F0ED}" type="presParOf" srcId="{69440903-3D9D-435A-8413-1E840F9FB4C0}" destId="{B401361E-0158-4CBE-A2D9-F76379A2BDA5}" srcOrd="1" destOrd="0" presId="urn:microsoft.com/office/officeart/2008/layout/VerticalCurvedList"/>
    <dgm:cxn modelId="{591DB159-ADA3-490B-A9F6-3144401C6961}" type="presParOf" srcId="{69440903-3D9D-435A-8413-1E840F9FB4C0}" destId="{3DA4FCF5-D571-4267-A185-C358CF5E99CA}" srcOrd="2" destOrd="0" presId="urn:microsoft.com/office/officeart/2008/layout/VerticalCurvedList"/>
    <dgm:cxn modelId="{EA319A1D-08AC-41F4-BE0A-9E7926EBCEF4}" type="presParOf" srcId="{3DA4FCF5-D571-4267-A185-C358CF5E99CA}" destId="{CD5984A6-2479-4530-8682-9ABA61515733}" srcOrd="0" destOrd="0" presId="urn:microsoft.com/office/officeart/2008/layout/VerticalCurvedList"/>
    <dgm:cxn modelId="{ABED4355-36C5-4ED1-B5CD-3E5DE3E5649D}" type="presParOf" srcId="{69440903-3D9D-435A-8413-1E840F9FB4C0}" destId="{19EBA9FA-4E89-47BB-BF5E-3F6C9A34F8F9}" srcOrd="3" destOrd="0" presId="urn:microsoft.com/office/officeart/2008/layout/VerticalCurvedList"/>
    <dgm:cxn modelId="{FBCCCCCB-E92B-4237-BA59-07C097C00DE7}" type="presParOf" srcId="{69440903-3D9D-435A-8413-1E840F9FB4C0}" destId="{A0CE3DB4-B979-4E68-AD9D-F16B74A20DCA}" srcOrd="4" destOrd="0" presId="urn:microsoft.com/office/officeart/2008/layout/VerticalCurvedList"/>
    <dgm:cxn modelId="{9BFD6557-FA4B-42E8-B09E-A16CCFC1B44F}" type="presParOf" srcId="{A0CE3DB4-B979-4E68-AD9D-F16B74A20DCA}" destId="{124C53AA-3944-4AFC-815E-9E09DEE9D512}" srcOrd="0" destOrd="0" presId="urn:microsoft.com/office/officeart/2008/layout/VerticalCurvedList"/>
    <dgm:cxn modelId="{8C56A762-946E-418A-8502-2ADECBF09E8C}" type="presParOf" srcId="{69440903-3D9D-435A-8413-1E840F9FB4C0}" destId="{6E7D858F-9C2C-4F3A-9A30-5151420B6CDA}" srcOrd="5" destOrd="0" presId="urn:microsoft.com/office/officeart/2008/layout/VerticalCurvedList"/>
    <dgm:cxn modelId="{C81CCD08-F678-4D6E-9FBD-F716983E59FE}" type="presParOf" srcId="{69440903-3D9D-435A-8413-1E840F9FB4C0}" destId="{D49EB436-75EB-4A58-92B3-E1B1E830E9CF}" srcOrd="6" destOrd="0" presId="urn:microsoft.com/office/officeart/2008/layout/VerticalCurvedList"/>
    <dgm:cxn modelId="{0DC184D1-87FF-4983-A137-EDF666E8C0DD}" type="presParOf" srcId="{D49EB436-75EB-4A58-92B3-E1B1E830E9CF}" destId="{F7F28DF4-9294-4286-AE6D-FCAF805997BC}" srcOrd="0" destOrd="0" presId="urn:microsoft.com/office/officeart/2008/layout/VerticalCurvedList"/>
    <dgm:cxn modelId="{7F14582B-F4A1-41B2-B242-EE387AA5D7E0}" type="presParOf" srcId="{69440903-3D9D-435A-8413-1E840F9FB4C0}" destId="{E1C59C54-A7BA-4BE0-8E6A-600E6B0DEC9C}" srcOrd="7" destOrd="0" presId="urn:microsoft.com/office/officeart/2008/layout/VerticalCurvedList"/>
    <dgm:cxn modelId="{7D2ED0D6-95E6-4E9B-B8F8-12B836DAFC9A}" type="presParOf" srcId="{69440903-3D9D-435A-8413-1E840F9FB4C0}" destId="{47D8EDB7-116F-48FE-BBB2-023D313478EA}" srcOrd="8" destOrd="0" presId="urn:microsoft.com/office/officeart/2008/layout/VerticalCurvedList"/>
    <dgm:cxn modelId="{FB8058AA-85C7-4768-B57B-727389FA9FE2}" type="presParOf" srcId="{47D8EDB7-116F-48FE-BBB2-023D313478EA}" destId="{CCB1354D-C52E-4137-881B-8F8702D4B888}" srcOrd="0" destOrd="0" presId="urn:microsoft.com/office/officeart/2008/layout/VerticalCurvedList"/>
    <dgm:cxn modelId="{EE7979EF-559A-4F99-A838-4F0738EBFB91}" type="presParOf" srcId="{69440903-3D9D-435A-8413-1E840F9FB4C0}" destId="{5001B8B5-441A-4B9E-B758-B6D6599FC2BD}" srcOrd="9" destOrd="0" presId="urn:microsoft.com/office/officeart/2008/layout/VerticalCurvedList"/>
    <dgm:cxn modelId="{42340905-8FF9-4EC4-A407-538FA03753CA}" type="presParOf" srcId="{69440903-3D9D-435A-8413-1E840F9FB4C0}" destId="{653BC166-2A17-41F8-9C93-8095BB1B87E2}" srcOrd="10" destOrd="0" presId="urn:microsoft.com/office/officeart/2008/layout/VerticalCurvedList"/>
    <dgm:cxn modelId="{3F6C0004-7277-4465-AA8C-298FF0330815}" type="presParOf" srcId="{653BC166-2A17-41F8-9C93-8095BB1B87E2}" destId="{4E79F3AC-5CC2-46F0-86CD-66D7514D06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76516-4567-469A-84A4-D93C3F9604C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A58F72-56DE-42B8-B49C-C70B0AB550DD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Пакет нормативных документов, обеспечивающих функционирование Центра волонтерского движения на базе общеобразовательной школы</a:t>
          </a:r>
          <a:endParaRPr lang="ru-RU" sz="2000" b="1" dirty="0">
            <a:solidFill>
              <a:schemeClr val="tx1"/>
            </a:solidFill>
          </a:endParaRPr>
        </a:p>
      </dgm:t>
    </dgm:pt>
    <dgm:pt modelId="{4D11EAB1-2431-4D8D-A8B3-948903DA98CA}" type="parTrans" cxnId="{432F72FC-89BD-4D63-AEF4-4565BBBEBFD8}">
      <dgm:prSet/>
      <dgm:spPr/>
      <dgm:t>
        <a:bodyPr/>
        <a:lstStyle/>
        <a:p>
          <a:endParaRPr lang="ru-RU"/>
        </a:p>
      </dgm:t>
    </dgm:pt>
    <dgm:pt modelId="{C3404E6B-BF04-4FBF-95CD-B95ED51A8819}" type="sibTrans" cxnId="{432F72FC-89BD-4D63-AEF4-4565BBBEBFD8}">
      <dgm:prSet/>
      <dgm:spPr/>
      <dgm:t>
        <a:bodyPr/>
        <a:lstStyle/>
        <a:p>
          <a:endParaRPr lang="ru-RU"/>
        </a:p>
      </dgm:t>
    </dgm:pt>
    <dgm:pt modelId="{A0D1E765-3EB1-42D4-85B4-5DDCACF11DE5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Рабочая программа воспитания общеобразовательной организации, основанной на деятельности добровольческих объединений</a:t>
          </a:r>
          <a:endParaRPr lang="ru-RU" sz="2000" b="1" dirty="0">
            <a:solidFill>
              <a:schemeClr val="tx1"/>
            </a:solidFill>
          </a:endParaRPr>
        </a:p>
      </dgm:t>
    </dgm:pt>
    <dgm:pt modelId="{687C35BE-B7E6-427C-B5EA-1B5C66792495}" type="parTrans" cxnId="{6C4E40F1-2A7F-41E6-80AA-F89D53233134}">
      <dgm:prSet/>
      <dgm:spPr/>
      <dgm:t>
        <a:bodyPr/>
        <a:lstStyle/>
        <a:p>
          <a:endParaRPr lang="ru-RU"/>
        </a:p>
      </dgm:t>
    </dgm:pt>
    <dgm:pt modelId="{A69C8710-14B1-4FE5-B0B4-403236764CC3}" type="sibTrans" cxnId="{6C4E40F1-2A7F-41E6-80AA-F89D53233134}">
      <dgm:prSet/>
      <dgm:spPr/>
      <dgm:t>
        <a:bodyPr/>
        <a:lstStyle/>
        <a:p>
          <a:endParaRPr lang="ru-RU"/>
        </a:p>
      </dgm:t>
    </dgm:pt>
    <dgm:pt modelId="{1FD2D4CE-B207-4A08-A183-12434D1FBFA6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Дополнительная общеобразовательная общеразвивающая программа «Школа волонтеров», направленная на формирование у детей и подростков в возрасте 10-13 лет компетенций, необходимых в добровольческой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0E587BDE-E167-4848-AE50-BE76B84E7853}" type="parTrans" cxnId="{53A3F314-F911-4459-92A9-56A64AE2D04C}">
      <dgm:prSet/>
      <dgm:spPr/>
      <dgm:t>
        <a:bodyPr/>
        <a:lstStyle/>
        <a:p>
          <a:endParaRPr lang="ru-RU"/>
        </a:p>
      </dgm:t>
    </dgm:pt>
    <dgm:pt modelId="{FDF40D3D-4286-4D87-A7AA-F65DBCDB02CB}" type="sibTrans" cxnId="{53A3F314-F911-4459-92A9-56A64AE2D04C}">
      <dgm:prSet/>
      <dgm:spPr/>
      <dgm:t>
        <a:bodyPr/>
        <a:lstStyle/>
        <a:p>
          <a:endParaRPr lang="ru-RU"/>
        </a:p>
      </dgm:t>
    </dgm:pt>
    <dgm:pt modelId="{B7B13DAF-E938-44CF-BB16-51E3052F3E3F}">
      <dgm:prSet phldrT="[Текст]" custT="1"/>
      <dgm:spPr>
        <a:noFill/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Методические рекомендации «Оценка эффективности добровольческой деятельности в общеобразовательной организации»</a:t>
          </a:r>
          <a:endParaRPr lang="ru-RU" sz="2000" b="1" dirty="0">
            <a:solidFill>
              <a:schemeClr val="tx1"/>
            </a:solidFill>
          </a:endParaRPr>
        </a:p>
      </dgm:t>
    </dgm:pt>
    <dgm:pt modelId="{627E74AC-6617-4B17-A5B9-A1C5DB9C9AE9}" type="parTrans" cxnId="{6DA48D57-7BCE-4DD6-91DF-90ED11A3D862}">
      <dgm:prSet/>
      <dgm:spPr/>
      <dgm:t>
        <a:bodyPr/>
        <a:lstStyle/>
        <a:p>
          <a:endParaRPr lang="ru-RU"/>
        </a:p>
      </dgm:t>
    </dgm:pt>
    <dgm:pt modelId="{262C9DFB-8D36-4B46-B24E-862D68BB08B2}" type="sibTrans" cxnId="{6DA48D57-7BCE-4DD6-91DF-90ED11A3D862}">
      <dgm:prSet/>
      <dgm:spPr/>
      <dgm:t>
        <a:bodyPr/>
        <a:lstStyle/>
        <a:p>
          <a:endParaRPr lang="ru-RU"/>
        </a:p>
      </dgm:t>
    </dgm:pt>
    <dgm:pt modelId="{3C3BCF41-0D6B-4897-A7AC-B08F4D16559C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Методический кейс «Социально значимые дела в школе: направления, виды и формы.  Социально значимая акция: от идеи до воплощения»</a:t>
          </a:r>
          <a:endParaRPr lang="ru-RU" sz="2000" b="1" dirty="0">
            <a:solidFill>
              <a:schemeClr val="tx1"/>
            </a:solidFill>
          </a:endParaRPr>
        </a:p>
      </dgm:t>
    </dgm:pt>
    <dgm:pt modelId="{3A3EC139-8533-4E44-8F25-6926CC047AC7}" type="parTrans" cxnId="{DC560715-0313-4A71-914E-825B72FB1491}">
      <dgm:prSet/>
      <dgm:spPr/>
      <dgm:t>
        <a:bodyPr/>
        <a:lstStyle/>
        <a:p>
          <a:endParaRPr lang="ru-RU"/>
        </a:p>
      </dgm:t>
    </dgm:pt>
    <dgm:pt modelId="{B3C314A6-62B1-4F11-AFDC-886A2CDF74C5}" type="sibTrans" cxnId="{DC560715-0313-4A71-914E-825B72FB1491}">
      <dgm:prSet/>
      <dgm:spPr/>
      <dgm:t>
        <a:bodyPr/>
        <a:lstStyle/>
        <a:p>
          <a:endParaRPr lang="ru-RU"/>
        </a:p>
      </dgm:t>
    </dgm:pt>
    <dgm:pt modelId="{D2153BE0-A49A-47E7-92DB-7D53A86E0DAE}" type="pres">
      <dgm:prSet presAssocID="{E0D76516-4567-469A-84A4-D93C3F9604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440903-3D9D-435A-8413-1E840F9FB4C0}" type="pres">
      <dgm:prSet presAssocID="{E0D76516-4567-469A-84A4-D93C3F9604C0}" presName="Name1" presStyleCnt="0"/>
      <dgm:spPr/>
    </dgm:pt>
    <dgm:pt modelId="{6FE22534-E91E-402C-97E9-5367E9096340}" type="pres">
      <dgm:prSet presAssocID="{E0D76516-4567-469A-84A4-D93C3F9604C0}" presName="cycle" presStyleCnt="0"/>
      <dgm:spPr/>
    </dgm:pt>
    <dgm:pt modelId="{1BDA4FC9-1D30-4508-850C-3D4F29DC6C7A}" type="pres">
      <dgm:prSet presAssocID="{E0D76516-4567-469A-84A4-D93C3F9604C0}" presName="srcNode" presStyleLbl="node1" presStyleIdx="0" presStyleCnt="5"/>
      <dgm:spPr/>
    </dgm:pt>
    <dgm:pt modelId="{B2A0F2E0-EBE2-4576-BE1A-0B6D22038C15}" type="pres">
      <dgm:prSet presAssocID="{E0D76516-4567-469A-84A4-D93C3F9604C0}" presName="conn" presStyleLbl="parChTrans1D2" presStyleIdx="0" presStyleCnt="1"/>
      <dgm:spPr/>
      <dgm:t>
        <a:bodyPr/>
        <a:lstStyle/>
        <a:p>
          <a:endParaRPr lang="ru-RU"/>
        </a:p>
      </dgm:t>
    </dgm:pt>
    <dgm:pt modelId="{7CCD5E8E-90C6-4659-A2E2-1CE56B96563D}" type="pres">
      <dgm:prSet presAssocID="{E0D76516-4567-469A-84A4-D93C3F9604C0}" presName="extraNode" presStyleLbl="node1" presStyleIdx="0" presStyleCnt="5"/>
      <dgm:spPr/>
    </dgm:pt>
    <dgm:pt modelId="{8F3EFCD0-8CBB-4ADF-8896-FDAC3CB15FCE}" type="pres">
      <dgm:prSet presAssocID="{E0D76516-4567-469A-84A4-D93C3F9604C0}" presName="dstNode" presStyleLbl="node1" presStyleIdx="0" presStyleCnt="5"/>
      <dgm:spPr/>
    </dgm:pt>
    <dgm:pt modelId="{B401361E-0158-4CBE-A2D9-F76379A2BDA5}" type="pres">
      <dgm:prSet presAssocID="{4EA58F72-56DE-42B8-B49C-C70B0AB550D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FCF5-D571-4267-A185-C358CF5E99CA}" type="pres">
      <dgm:prSet presAssocID="{4EA58F72-56DE-42B8-B49C-C70B0AB550DD}" presName="accent_1" presStyleCnt="0"/>
      <dgm:spPr/>
    </dgm:pt>
    <dgm:pt modelId="{CD5984A6-2479-4530-8682-9ABA61515733}" type="pres">
      <dgm:prSet presAssocID="{4EA58F72-56DE-42B8-B49C-C70B0AB550DD}" presName="accentRepeatNode" presStyleLbl="solidFgAcc1" presStyleIdx="0" presStyleCnt="5"/>
      <dgm:spPr>
        <a:solidFill>
          <a:srgbClr val="A39CA5"/>
        </a:solidFill>
        <a:ln>
          <a:solidFill>
            <a:srgbClr val="A39CA5"/>
          </a:solidFill>
        </a:ln>
      </dgm:spPr>
    </dgm:pt>
    <dgm:pt modelId="{19EBA9FA-4E89-47BB-BF5E-3F6C9A34F8F9}" type="pres">
      <dgm:prSet presAssocID="{A0D1E765-3EB1-42D4-85B4-5DDCACF11DE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3DB4-B979-4E68-AD9D-F16B74A20DCA}" type="pres">
      <dgm:prSet presAssocID="{A0D1E765-3EB1-42D4-85B4-5DDCACF11DE5}" presName="accent_2" presStyleCnt="0"/>
      <dgm:spPr/>
    </dgm:pt>
    <dgm:pt modelId="{124C53AA-3944-4AFC-815E-9E09DEE9D512}" type="pres">
      <dgm:prSet presAssocID="{A0D1E765-3EB1-42D4-85B4-5DDCACF11DE5}" presName="accentRepeatNode" presStyleLbl="solidFgAcc1" presStyleIdx="1" presStyleCnt="5"/>
      <dgm:spPr>
        <a:solidFill>
          <a:srgbClr val="00FF00"/>
        </a:solidFill>
        <a:ln>
          <a:noFill/>
        </a:ln>
      </dgm:spPr>
    </dgm:pt>
    <dgm:pt modelId="{6E7D858F-9C2C-4F3A-9A30-5151420B6CDA}" type="pres">
      <dgm:prSet presAssocID="{1FD2D4CE-B207-4A08-A183-12434D1FBFA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EB436-75EB-4A58-92B3-E1B1E830E9CF}" type="pres">
      <dgm:prSet presAssocID="{1FD2D4CE-B207-4A08-A183-12434D1FBFA6}" presName="accent_3" presStyleCnt="0"/>
      <dgm:spPr/>
    </dgm:pt>
    <dgm:pt modelId="{F7F28DF4-9294-4286-AE6D-FCAF805997BC}" type="pres">
      <dgm:prSet presAssocID="{1FD2D4CE-B207-4A08-A183-12434D1FBFA6}" presName="accentRepeatNode" presStyleLbl="solidFgAcc1" presStyleIdx="2" presStyleCnt="5"/>
      <dgm:spPr>
        <a:solidFill>
          <a:srgbClr val="E5006A"/>
        </a:solidFill>
        <a:ln>
          <a:noFill/>
        </a:ln>
      </dgm:spPr>
    </dgm:pt>
    <dgm:pt modelId="{E1C59C54-A7BA-4BE0-8E6A-600E6B0DEC9C}" type="pres">
      <dgm:prSet presAssocID="{B7B13DAF-E938-44CF-BB16-51E3052F3E3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8EDB7-116F-48FE-BBB2-023D313478EA}" type="pres">
      <dgm:prSet presAssocID="{B7B13DAF-E938-44CF-BB16-51E3052F3E3F}" presName="accent_4" presStyleCnt="0"/>
      <dgm:spPr/>
    </dgm:pt>
    <dgm:pt modelId="{CCB1354D-C52E-4137-881B-8F8702D4B888}" type="pres">
      <dgm:prSet presAssocID="{B7B13DAF-E938-44CF-BB16-51E3052F3E3F}" presName="accentRepeatNode" presStyleLbl="solidFgAcc1" presStyleIdx="3" presStyleCnt="5"/>
      <dgm:spPr>
        <a:solidFill>
          <a:srgbClr val="4F4186"/>
        </a:solidFill>
        <a:ln>
          <a:noFill/>
        </a:ln>
      </dgm:spPr>
    </dgm:pt>
    <dgm:pt modelId="{5001B8B5-441A-4B9E-B758-B6D6599FC2BD}" type="pres">
      <dgm:prSet presAssocID="{3C3BCF41-0D6B-4897-A7AC-B08F4D16559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BC166-2A17-41F8-9C93-8095BB1B87E2}" type="pres">
      <dgm:prSet presAssocID="{3C3BCF41-0D6B-4897-A7AC-B08F4D16559C}" presName="accent_5" presStyleCnt="0"/>
      <dgm:spPr/>
    </dgm:pt>
    <dgm:pt modelId="{4E79F3AC-5CC2-46F0-86CD-66D7514D06E5}" type="pres">
      <dgm:prSet presAssocID="{3C3BCF41-0D6B-4897-A7AC-B08F4D16559C}" presName="accentRepeatNode" presStyleLbl="solidFgAcc1" presStyleIdx="4" presStyleCnt="5"/>
      <dgm:spPr>
        <a:solidFill>
          <a:srgbClr val="FF0000"/>
        </a:solidFill>
      </dgm:spPr>
    </dgm:pt>
  </dgm:ptLst>
  <dgm:cxnLst>
    <dgm:cxn modelId="{E1F42C8D-9C13-42A8-B9C2-BEE8C6B43142}" type="presOf" srcId="{A0D1E765-3EB1-42D4-85B4-5DDCACF11DE5}" destId="{19EBA9FA-4E89-47BB-BF5E-3F6C9A34F8F9}" srcOrd="0" destOrd="0" presId="urn:microsoft.com/office/officeart/2008/layout/VerticalCurvedList"/>
    <dgm:cxn modelId="{DC560715-0313-4A71-914E-825B72FB1491}" srcId="{E0D76516-4567-469A-84A4-D93C3F9604C0}" destId="{3C3BCF41-0D6B-4897-A7AC-B08F4D16559C}" srcOrd="4" destOrd="0" parTransId="{3A3EC139-8533-4E44-8F25-6926CC047AC7}" sibTransId="{B3C314A6-62B1-4F11-AFDC-886A2CDF74C5}"/>
    <dgm:cxn modelId="{9A240099-D6A4-4B9B-B280-F1D1F83F581A}" type="presOf" srcId="{1FD2D4CE-B207-4A08-A183-12434D1FBFA6}" destId="{6E7D858F-9C2C-4F3A-9A30-5151420B6CDA}" srcOrd="0" destOrd="0" presId="urn:microsoft.com/office/officeart/2008/layout/VerticalCurvedList"/>
    <dgm:cxn modelId="{E6B8251F-149D-4D73-95F8-27F774B9CDE5}" type="presOf" srcId="{4EA58F72-56DE-42B8-B49C-C70B0AB550DD}" destId="{B401361E-0158-4CBE-A2D9-F76379A2BDA5}" srcOrd="0" destOrd="0" presId="urn:microsoft.com/office/officeart/2008/layout/VerticalCurvedList"/>
    <dgm:cxn modelId="{6DA48D57-7BCE-4DD6-91DF-90ED11A3D862}" srcId="{E0D76516-4567-469A-84A4-D93C3F9604C0}" destId="{B7B13DAF-E938-44CF-BB16-51E3052F3E3F}" srcOrd="3" destOrd="0" parTransId="{627E74AC-6617-4B17-A5B9-A1C5DB9C9AE9}" sibTransId="{262C9DFB-8D36-4B46-B24E-862D68BB08B2}"/>
    <dgm:cxn modelId="{C33B0F7F-E0F0-4458-A035-37B1273723D9}" type="presOf" srcId="{E0D76516-4567-469A-84A4-D93C3F9604C0}" destId="{D2153BE0-A49A-47E7-92DB-7D53A86E0DAE}" srcOrd="0" destOrd="0" presId="urn:microsoft.com/office/officeart/2008/layout/VerticalCurvedList"/>
    <dgm:cxn modelId="{432F72FC-89BD-4D63-AEF4-4565BBBEBFD8}" srcId="{E0D76516-4567-469A-84A4-D93C3F9604C0}" destId="{4EA58F72-56DE-42B8-B49C-C70B0AB550DD}" srcOrd="0" destOrd="0" parTransId="{4D11EAB1-2431-4D8D-A8B3-948903DA98CA}" sibTransId="{C3404E6B-BF04-4FBF-95CD-B95ED51A8819}"/>
    <dgm:cxn modelId="{CD8C4FC3-14D2-4D9A-AE16-A58ABD0F8472}" type="presOf" srcId="{B7B13DAF-E938-44CF-BB16-51E3052F3E3F}" destId="{E1C59C54-A7BA-4BE0-8E6A-600E6B0DEC9C}" srcOrd="0" destOrd="0" presId="urn:microsoft.com/office/officeart/2008/layout/VerticalCurvedList"/>
    <dgm:cxn modelId="{E15098E2-DBC8-40FD-94E8-DAAB602693CC}" type="presOf" srcId="{C3404E6B-BF04-4FBF-95CD-B95ED51A8819}" destId="{B2A0F2E0-EBE2-4576-BE1A-0B6D22038C15}" srcOrd="0" destOrd="0" presId="urn:microsoft.com/office/officeart/2008/layout/VerticalCurvedList"/>
    <dgm:cxn modelId="{6C4E40F1-2A7F-41E6-80AA-F89D53233134}" srcId="{E0D76516-4567-469A-84A4-D93C3F9604C0}" destId="{A0D1E765-3EB1-42D4-85B4-5DDCACF11DE5}" srcOrd="1" destOrd="0" parTransId="{687C35BE-B7E6-427C-B5EA-1B5C66792495}" sibTransId="{A69C8710-14B1-4FE5-B0B4-403236764CC3}"/>
    <dgm:cxn modelId="{53A3F314-F911-4459-92A9-56A64AE2D04C}" srcId="{E0D76516-4567-469A-84A4-D93C3F9604C0}" destId="{1FD2D4CE-B207-4A08-A183-12434D1FBFA6}" srcOrd="2" destOrd="0" parTransId="{0E587BDE-E167-4848-AE50-BE76B84E7853}" sibTransId="{FDF40D3D-4286-4D87-A7AA-F65DBCDB02CB}"/>
    <dgm:cxn modelId="{0DBCBAC1-E8AE-4A60-9B8B-DCF9ADD7123E}" type="presOf" srcId="{3C3BCF41-0D6B-4897-A7AC-B08F4D16559C}" destId="{5001B8B5-441A-4B9E-B758-B6D6599FC2BD}" srcOrd="0" destOrd="0" presId="urn:microsoft.com/office/officeart/2008/layout/VerticalCurvedList"/>
    <dgm:cxn modelId="{C38377BB-A5CB-4AFF-B6F0-0FF6720E9B89}" type="presParOf" srcId="{D2153BE0-A49A-47E7-92DB-7D53A86E0DAE}" destId="{69440903-3D9D-435A-8413-1E840F9FB4C0}" srcOrd="0" destOrd="0" presId="urn:microsoft.com/office/officeart/2008/layout/VerticalCurvedList"/>
    <dgm:cxn modelId="{34A53114-5581-49B1-9EEB-96FF1B58D0D5}" type="presParOf" srcId="{69440903-3D9D-435A-8413-1E840F9FB4C0}" destId="{6FE22534-E91E-402C-97E9-5367E9096340}" srcOrd="0" destOrd="0" presId="urn:microsoft.com/office/officeart/2008/layout/VerticalCurvedList"/>
    <dgm:cxn modelId="{74D331E7-6DF0-4658-8AB3-EB674CD06523}" type="presParOf" srcId="{6FE22534-E91E-402C-97E9-5367E9096340}" destId="{1BDA4FC9-1D30-4508-850C-3D4F29DC6C7A}" srcOrd="0" destOrd="0" presId="urn:microsoft.com/office/officeart/2008/layout/VerticalCurvedList"/>
    <dgm:cxn modelId="{7F1166B6-D4B3-46AC-927C-52AD65BC89A6}" type="presParOf" srcId="{6FE22534-E91E-402C-97E9-5367E9096340}" destId="{B2A0F2E0-EBE2-4576-BE1A-0B6D22038C15}" srcOrd="1" destOrd="0" presId="urn:microsoft.com/office/officeart/2008/layout/VerticalCurvedList"/>
    <dgm:cxn modelId="{7BDBDD41-56EC-49AF-B3D4-157955097A90}" type="presParOf" srcId="{6FE22534-E91E-402C-97E9-5367E9096340}" destId="{7CCD5E8E-90C6-4659-A2E2-1CE56B96563D}" srcOrd="2" destOrd="0" presId="urn:microsoft.com/office/officeart/2008/layout/VerticalCurvedList"/>
    <dgm:cxn modelId="{645C247E-A073-415E-9AC1-E74206BB83C5}" type="presParOf" srcId="{6FE22534-E91E-402C-97E9-5367E9096340}" destId="{8F3EFCD0-8CBB-4ADF-8896-FDAC3CB15FCE}" srcOrd="3" destOrd="0" presId="urn:microsoft.com/office/officeart/2008/layout/VerticalCurvedList"/>
    <dgm:cxn modelId="{CB5AEBAE-6F8B-4AF3-9D79-CAAA9028F0ED}" type="presParOf" srcId="{69440903-3D9D-435A-8413-1E840F9FB4C0}" destId="{B401361E-0158-4CBE-A2D9-F76379A2BDA5}" srcOrd="1" destOrd="0" presId="urn:microsoft.com/office/officeart/2008/layout/VerticalCurvedList"/>
    <dgm:cxn modelId="{591DB159-ADA3-490B-A9F6-3144401C6961}" type="presParOf" srcId="{69440903-3D9D-435A-8413-1E840F9FB4C0}" destId="{3DA4FCF5-D571-4267-A185-C358CF5E99CA}" srcOrd="2" destOrd="0" presId="urn:microsoft.com/office/officeart/2008/layout/VerticalCurvedList"/>
    <dgm:cxn modelId="{EA319A1D-08AC-41F4-BE0A-9E7926EBCEF4}" type="presParOf" srcId="{3DA4FCF5-D571-4267-A185-C358CF5E99CA}" destId="{CD5984A6-2479-4530-8682-9ABA61515733}" srcOrd="0" destOrd="0" presId="urn:microsoft.com/office/officeart/2008/layout/VerticalCurvedList"/>
    <dgm:cxn modelId="{ABED4355-36C5-4ED1-B5CD-3E5DE3E5649D}" type="presParOf" srcId="{69440903-3D9D-435A-8413-1E840F9FB4C0}" destId="{19EBA9FA-4E89-47BB-BF5E-3F6C9A34F8F9}" srcOrd="3" destOrd="0" presId="urn:microsoft.com/office/officeart/2008/layout/VerticalCurvedList"/>
    <dgm:cxn modelId="{FBCCCCCB-E92B-4237-BA59-07C097C00DE7}" type="presParOf" srcId="{69440903-3D9D-435A-8413-1E840F9FB4C0}" destId="{A0CE3DB4-B979-4E68-AD9D-F16B74A20DCA}" srcOrd="4" destOrd="0" presId="urn:microsoft.com/office/officeart/2008/layout/VerticalCurvedList"/>
    <dgm:cxn modelId="{9BFD6557-FA4B-42E8-B09E-A16CCFC1B44F}" type="presParOf" srcId="{A0CE3DB4-B979-4E68-AD9D-F16B74A20DCA}" destId="{124C53AA-3944-4AFC-815E-9E09DEE9D512}" srcOrd="0" destOrd="0" presId="urn:microsoft.com/office/officeart/2008/layout/VerticalCurvedList"/>
    <dgm:cxn modelId="{8C56A762-946E-418A-8502-2ADECBF09E8C}" type="presParOf" srcId="{69440903-3D9D-435A-8413-1E840F9FB4C0}" destId="{6E7D858F-9C2C-4F3A-9A30-5151420B6CDA}" srcOrd="5" destOrd="0" presId="urn:microsoft.com/office/officeart/2008/layout/VerticalCurvedList"/>
    <dgm:cxn modelId="{C81CCD08-F678-4D6E-9FBD-F716983E59FE}" type="presParOf" srcId="{69440903-3D9D-435A-8413-1E840F9FB4C0}" destId="{D49EB436-75EB-4A58-92B3-E1B1E830E9CF}" srcOrd="6" destOrd="0" presId="urn:microsoft.com/office/officeart/2008/layout/VerticalCurvedList"/>
    <dgm:cxn modelId="{0DC184D1-87FF-4983-A137-EDF666E8C0DD}" type="presParOf" srcId="{D49EB436-75EB-4A58-92B3-E1B1E830E9CF}" destId="{F7F28DF4-9294-4286-AE6D-FCAF805997BC}" srcOrd="0" destOrd="0" presId="urn:microsoft.com/office/officeart/2008/layout/VerticalCurvedList"/>
    <dgm:cxn modelId="{7F14582B-F4A1-41B2-B242-EE387AA5D7E0}" type="presParOf" srcId="{69440903-3D9D-435A-8413-1E840F9FB4C0}" destId="{E1C59C54-A7BA-4BE0-8E6A-600E6B0DEC9C}" srcOrd="7" destOrd="0" presId="urn:microsoft.com/office/officeart/2008/layout/VerticalCurvedList"/>
    <dgm:cxn modelId="{7D2ED0D6-95E6-4E9B-B8F8-12B836DAFC9A}" type="presParOf" srcId="{69440903-3D9D-435A-8413-1E840F9FB4C0}" destId="{47D8EDB7-116F-48FE-BBB2-023D313478EA}" srcOrd="8" destOrd="0" presId="urn:microsoft.com/office/officeart/2008/layout/VerticalCurvedList"/>
    <dgm:cxn modelId="{FB8058AA-85C7-4768-B57B-727389FA9FE2}" type="presParOf" srcId="{47D8EDB7-116F-48FE-BBB2-023D313478EA}" destId="{CCB1354D-C52E-4137-881B-8F8702D4B888}" srcOrd="0" destOrd="0" presId="urn:microsoft.com/office/officeart/2008/layout/VerticalCurvedList"/>
    <dgm:cxn modelId="{EE7979EF-559A-4F99-A838-4F0738EBFB91}" type="presParOf" srcId="{69440903-3D9D-435A-8413-1E840F9FB4C0}" destId="{5001B8B5-441A-4B9E-B758-B6D6599FC2BD}" srcOrd="9" destOrd="0" presId="urn:microsoft.com/office/officeart/2008/layout/VerticalCurvedList"/>
    <dgm:cxn modelId="{42340905-8FF9-4EC4-A407-538FA03753CA}" type="presParOf" srcId="{69440903-3D9D-435A-8413-1E840F9FB4C0}" destId="{653BC166-2A17-41F8-9C93-8095BB1B87E2}" srcOrd="10" destOrd="0" presId="urn:microsoft.com/office/officeart/2008/layout/VerticalCurvedList"/>
    <dgm:cxn modelId="{3F6C0004-7277-4465-AA8C-298FF0330815}" type="presParOf" srcId="{653BC166-2A17-41F8-9C93-8095BB1B87E2}" destId="{4E79F3AC-5CC2-46F0-86CD-66D7514D06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0F2E0-EBE2-4576-BE1A-0B6D22038C15}">
      <dsp:nvSpPr>
        <dsp:cNvPr id="0" name=""/>
        <dsp:cNvSpPr/>
      </dsp:nvSpPr>
      <dsp:spPr>
        <a:xfrm>
          <a:off x="-6392043" y="-977707"/>
          <a:ext cx="7608363" cy="7608363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361E-0158-4CBE-A2D9-F76379A2BDA5}">
      <dsp:nvSpPr>
        <dsp:cNvPr id="0" name=""/>
        <dsp:cNvSpPr/>
      </dsp:nvSpPr>
      <dsp:spPr>
        <a:xfrm>
          <a:off x="531366" y="353196"/>
          <a:ext cx="10391831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Создать организационно-содержательную модель волонтерского движения в общеобразовательной организации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1366" y="353196"/>
        <a:ext cx="10391831" cy="706844"/>
      </dsp:txXfrm>
    </dsp:sp>
    <dsp:sp modelId="{CD5984A6-2479-4530-8682-9ABA61515733}">
      <dsp:nvSpPr>
        <dsp:cNvPr id="0" name=""/>
        <dsp:cNvSpPr/>
      </dsp:nvSpPr>
      <dsp:spPr>
        <a:xfrm>
          <a:off x="89588" y="264840"/>
          <a:ext cx="883555" cy="883555"/>
        </a:xfrm>
        <a:prstGeom prst="ellipse">
          <a:avLst/>
        </a:prstGeom>
        <a:solidFill>
          <a:srgbClr val="A39CA5"/>
        </a:solidFill>
        <a:ln w="12700" cap="flat" cmpd="sng" algn="ctr">
          <a:solidFill>
            <a:srgbClr val="A39C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A9FA-4E89-47BB-BF5E-3F6C9A34F8F9}">
      <dsp:nvSpPr>
        <dsp:cNvPr id="0" name=""/>
        <dsp:cNvSpPr/>
      </dsp:nvSpPr>
      <dsp:spPr>
        <a:xfrm>
          <a:off x="1037870" y="1413124"/>
          <a:ext cx="9885327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Разработать и апробировать программу воспитания на основе модели волонтерского движения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37870" y="1413124"/>
        <a:ext cx="9885327" cy="706844"/>
      </dsp:txXfrm>
    </dsp:sp>
    <dsp:sp modelId="{124C53AA-3944-4AFC-815E-9E09DEE9D512}">
      <dsp:nvSpPr>
        <dsp:cNvPr id="0" name=""/>
        <dsp:cNvSpPr/>
      </dsp:nvSpPr>
      <dsp:spPr>
        <a:xfrm>
          <a:off x="596093" y="1324768"/>
          <a:ext cx="883555" cy="883555"/>
        </a:xfrm>
        <a:prstGeom prst="ellipse">
          <a:avLst/>
        </a:prstGeom>
        <a:solidFill>
          <a:srgbClr val="00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D858F-9C2C-4F3A-9A30-5151420B6CDA}">
      <dsp:nvSpPr>
        <dsp:cNvPr id="0" name=""/>
        <dsp:cNvSpPr/>
      </dsp:nvSpPr>
      <dsp:spPr>
        <a:xfrm>
          <a:off x="1193327" y="2473052"/>
          <a:ext cx="9729871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Создать условия для развития профессиональной компетентности педагогических работников и формирование их готовности к реализации современных моделей воспитательного процесса на основе волонтерской деятельности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93327" y="2473052"/>
        <a:ext cx="9729871" cy="706844"/>
      </dsp:txXfrm>
    </dsp:sp>
    <dsp:sp modelId="{F7F28DF4-9294-4286-AE6D-FCAF805997BC}">
      <dsp:nvSpPr>
        <dsp:cNvPr id="0" name=""/>
        <dsp:cNvSpPr/>
      </dsp:nvSpPr>
      <dsp:spPr>
        <a:xfrm>
          <a:off x="751549" y="2384696"/>
          <a:ext cx="883555" cy="883555"/>
        </a:xfrm>
        <a:prstGeom prst="ellipse">
          <a:avLst/>
        </a:prstGeom>
        <a:solidFill>
          <a:srgbClr val="E500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59C54-A7BA-4BE0-8E6A-600E6B0DEC9C}">
      <dsp:nvSpPr>
        <dsp:cNvPr id="0" name=""/>
        <dsp:cNvSpPr/>
      </dsp:nvSpPr>
      <dsp:spPr>
        <a:xfrm>
          <a:off x="1037870" y="3532980"/>
          <a:ext cx="9885327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Разработать инновационные методы и формы воспитательной работы, способствующие повышению уровня мотивации школьников и педагогов к участию в волонтерской деятельности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37870" y="3532980"/>
        <a:ext cx="9885327" cy="706844"/>
      </dsp:txXfrm>
    </dsp:sp>
    <dsp:sp modelId="{CCB1354D-C52E-4137-881B-8F8702D4B888}">
      <dsp:nvSpPr>
        <dsp:cNvPr id="0" name=""/>
        <dsp:cNvSpPr/>
      </dsp:nvSpPr>
      <dsp:spPr>
        <a:xfrm>
          <a:off x="596093" y="3444624"/>
          <a:ext cx="883555" cy="883555"/>
        </a:xfrm>
        <a:prstGeom prst="ellipse">
          <a:avLst/>
        </a:prstGeom>
        <a:solidFill>
          <a:srgbClr val="4F41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1B8B5-441A-4B9E-B758-B6D6599FC2BD}">
      <dsp:nvSpPr>
        <dsp:cNvPr id="0" name=""/>
        <dsp:cNvSpPr/>
      </dsp:nvSpPr>
      <dsp:spPr>
        <a:xfrm>
          <a:off x="531366" y="4592908"/>
          <a:ext cx="10391831" cy="706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Увеличить долю учащихся, участвующих в добровольческой деятельности, через систему добровольческих инициатив и образовательных событий с использованием инновационных форм и технологий воспитания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1366" y="4592908"/>
        <a:ext cx="10391831" cy="706844"/>
      </dsp:txXfrm>
    </dsp:sp>
    <dsp:sp modelId="{4E79F3AC-5CC2-46F0-86CD-66D7514D06E5}">
      <dsp:nvSpPr>
        <dsp:cNvPr id="0" name=""/>
        <dsp:cNvSpPr/>
      </dsp:nvSpPr>
      <dsp:spPr>
        <a:xfrm>
          <a:off x="89588" y="4504552"/>
          <a:ext cx="883555" cy="88355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4F178-643D-432E-9701-55C4818F14EC}">
      <dsp:nvSpPr>
        <dsp:cNvPr id="0" name=""/>
        <dsp:cNvSpPr/>
      </dsp:nvSpPr>
      <dsp:spPr>
        <a:xfrm>
          <a:off x="1342118" y="-46420"/>
          <a:ext cx="5443763" cy="5443763"/>
        </a:xfrm>
        <a:prstGeom prst="circularArrow">
          <a:avLst>
            <a:gd name="adj1" fmla="val 5544"/>
            <a:gd name="adj2" fmla="val 330680"/>
            <a:gd name="adj3" fmla="val 14640608"/>
            <a:gd name="adj4" fmla="val 1687913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3C31E-FACA-460C-A917-4A47C48988F7}">
      <dsp:nvSpPr>
        <dsp:cNvPr id="0" name=""/>
        <dsp:cNvSpPr/>
      </dsp:nvSpPr>
      <dsp:spPr>
        <a:xfrm>
          <a:off x="3292078" y="1938"/>
          <a:ext cx="1543843" cy="771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Благополучие сообщества</a:t>
          </a:r>
          <a:endParaRPr lang="ru-RU" sz="1700" kern="1200" dirty="0"/>
        </a:p>
      </dsp:txBody>
      <dsp:txXfrm>
        <a:off x="3329760" y="39620"/>
        <a:ext cx="1468479" cy="696557"/>
      </dsp:txXfrm>
    </dsp:sp>
    <dsp:sp modelId="{D36D2ACE-833D-4B2C-BA46-2F210A10FEE0}">
      <dsp:nvSpPr>
        <dsp:cNvPr id="0" name=""/>
        <dsp:cNvSpPr/>
      </dsp:nvSpPr>
      <dsp:spPr>
        <a:xfrm>
          <a:off x="5252226" y="945102"/>
          <a:ext cx="1543843" cy="7719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Качество жизни</a:t>
          </a:r>
          <a:endParaRPr lang="ru-RU" sz="1800" kern="1200" dirty="0"/>
        </a:p>
      </dsp:txBody>
      <dsp:txXfrm>
        <a:off x="5289908" y="982784"/>
        <a:ext cx="1468479" cy="696557"/>
      </dsp:txXfrm>
    </dsp:sp>
    <dsp:sp modelId="{326872E9-C880-4D34-82FF-56FB2FFFD6B0}">
      <dsp:nvSpPr>
        <dsp:cNvPr id="0" name=""/>
        <dsp:cNvSpPr/>
      </dsp:nvSpPr>
      <dsp:spPr>
        <a:xfrm>
          <a:off x="5613512" y="2323372"/>
          <a:ext cx="1543843" cy="7719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Доверие</a:t>
          </a:r>
          <a:endParaRPr lang="ru-RU" sz="1800" kern="1200" dirty="0"/>
        </a:p>
      </dsp:txBody>
      <dsp:txXfrm>
        <a:off x="5651194" y="2361054"/>
        <a:ext cx="1468479" cy="696557"/>
      </dsp:txXfrm>
    </dsp:sp>
    <dsp:sp modelId="{68FA06B3-BC7D-400A-89DC-EAA53AE4CA94}">
      <dsp:nvSpPr>
        <dsp:cNvPr id="0" name=""/>
        <dsp:cNvSpPr/>
      </dsp:nvSpPr>
      <dsp:spPr>
        <a:xfrm>
          <a:off x="5349217" y="3702192"/>
          <a:ext cx="1543843" cy="7719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солидарность</a:t>
          </a:r>
          <a:endParaRPr lang="ru-RU" sz="1600" kern="1200" dirty="0"/>
        </a:p>
      </dsp:txBody>
      <dsp:txXfrm>
        <a:off x="5386899" y="3739874"/>
        <a:ext cx="1468479" cy="696557"/>
      </dsp:txXfrm>
    </dsp:sp>
    <dsp:sp modelId="{4B4364A9-B74E-48C2-B740-862422722EA9}">
      <dsp:nvSpPr>
        <dsp:cNvPr id="0" name=""/>
        <dsp:cNvSpPr/>
      </dsp:nvSpPr>
      <dsp:spPr>
        <a:xfrm>
          <a:off x="3115053" y="4644806"/>
          <a:ext cx="1897893" cy="771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Ощущение граждан, что они окружены заботой</a:t>
          </a:r>
          <a:endParaRPr lang="ru-RU" sz="1400" kern="1200" dirty="0"/>
        </a:p>
      </dsp:txBody>
      <dsp:txXfrm>
        <a:off x="3152735" y="4682488"/>
        <a:ext cx="1822529" cy="696557"/>
      </dsp:txXfrm>
    </dsp:sp>
    <dsp:sp modelId="{491A5ED9-F94D-4F91-812E-BF07B0A84CA8}">
      <dsp:nvSpPr>
        <dsp:cNvPr id="0" name=""/>
        <dsp:cNvSpPr/>
      </dsp:nvSpPr>
      <dsp:spPr>
        <a:xfrm>
          <a:off x="850416" y="3549797"/>
          <a:ext cx="2134317" cy="7719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сообщества, инфраструктуры</a:t>
          </a:r>
          <a:endParaRPr lang="ru-RU" sz="1600" kern="1200" dirty="0"/>
        </a:p>
      </dsp:txBody>
      <dsp:txXfrm>
        <a:off x="888098" y="3587479"/>
        <a:ext cx="2058953" cy="696557"/>
      </dsp:txXfrm>
    </dsp:sp>
    <dsp:sp modelId="{C4C0977A-29A5-4B60-BE3B-AA515168F1AF}">
      <dsp:nvSpPr>
        <dsp:cNvPr id="0" name=""/>
        <dsp:cNvSpPr/>
      </dsp:nvSpPr>
      <dsp:spPr>
        <a:xfrm>
          <a:off x="878626" y="2184822"/>
          <a:ext cx="1543843" cy="771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Группы поддержки</a:t>
          </a:r>
          <a:endParaRPr lang="ru-RU" sz="1800" kern="1200" dirty="0"/>
        </a:p>
      </dsp:txBody>
      <dsp:txXfrm>
        <a:off x="916308" y="2222504"/>
        <a:ext cx="1468479" cy="696557"/>
      </dsp:txXfrm>
    </dsp:sp>
    <dsp:sp modelId="{136421AA-5220-46CE-BB37-55E665B5EB64}">
      <dsp:nvSpPr>
        <dsp:cNvPr id="0" name=""/>
        <dsp:cNvSpPr/>
      </dsp:nvSpPr>
      <dsp:spPr>
        <a:xfrm>
          <a:off x="1270034" y="820421"/>
          <a:ext cx="1543843" cy="7719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Активная гражданская позиция</a:t>
          </a:r>
          <a:endParaRPr lang="ru-RU" sz="1800" kern="1200" dirty="0"/>
        </a:p>
      </dsp:txBody>
      <dsp:txXfrm>
        <a:off x="1307716" y="858103"/>
        <a:ext cx="1468479" cy="696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0F2E0-EBE2-4576-BE1A-0B6D22038C15}">
      <dsp:nvSpPr>
        <dsp:cNvPr id="0" name=""/>
        <dsp:cNvSpPr/>
      </dsp:nvSpPr>
      <dsp:spPr>
        <a:xfrm>
          <a:off x="-6392043" y="-977707"/>
          <a:ext cx="7608363" cy="7608363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361E-0158-4CBE-A2D9-F76379A2BDA5}">
      <dsp:nvSpPr>
        <dsp:cNvPr id="0" name=""/>
        <dsp:cNvSpPr/>
      </dsp:nvSpPr>
      <dsp:spPr>
        <a:xfrm>
          <a:off x="531366" y="353196"/>
          <a:ext cx="10391831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Информация о ходе реализации проекта для всех субъектов образовательного процесса размещается в СМИ, на официальном сайте школы, социальных сетях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1366" y="353196"/>
        <a:ext cx="10391831" cy="706844"/>
      </dsp:txXfrm>
    </dsp:sp>
    <dsp:sp modelId="{CD5984A6-2479-4530-8682-9ABA61515733}">
      <dsp:nvSpPr>
        <dsp:cNvPr id="0" name=""/>
        <dsp:cNvSpPr/>
      </dsp:nvSpPr>
      <dsp:spPr>
        <a:xfrm>
          <a:off x="89588" y="264840"/>
          <a:ext cx="883555" cy="883555"/>
        </a:xfrm>
        <a:prstGeom prst="ellipse">
          <a:avLst/>
        </a:prstGeom>
        <a:solidFill>
          <a:srgbClr val="A39CA5"/>
        </a:solidFill>
        <a:ln w="12700" cap="flat" cmpd="sng" algn="ctr">
          <a:solidFill>
            <a:srgbClr val="A39C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A9FA-4E89-47BB-BF5E-3F6C9A34F8F9}">
      <dsp:nvSpPr>
        <dsp:cNvPr id="0" name=""/>
        <dsp:cNvSpPr/>
      </dsp:nvSpPr>
      <dsp:spPr>
        <a:xfrm>
          <a:off x="1037870" y="1413124"/>
          <a:ext cx="9885327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 разделе «Инновационный проект» официального сайта МОБУ СОШ №7 г. Сочи им. Москвина А.П. размещаются нормативные и методические продукты инновационной деятельности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37870" y="1413124"/>
        <a:ext cx="9885327" cy="706844"/>
      </dsp:txXfrm>
    </dsp:sp>
    <dsp:sp modelId="{124C53AA-3944-4AFC-815E-9E09DEE9D512}">
      <dsp:nvSpPr>
        <dsp:cNvPr id="0" name=""/>
        <dsp:cNvSpPr/>
      </dsp:nvSpPr>
      <dsp:spPr>
        <a:xfrm>
          <a:off x="596093" y="1324768"/>
          <a:ext cx="883555" cy="883555"/>
        </a:xfrm>
        <a:prstGeom prst="ellipse">
          <a:avLst/>
        </a:prstGeom>
        <a:solidFill>
          <a:srgbClr val="00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D858F-9C2C-4F3A-9A30-5151420B6CDA}">
      <dsp:nvSpPr>
        <dsp:cNvPr id="0" name=""/>
        <dsp:cNvSpPr/>
      </dsp:nvSpPr>
      <dsp:spPr>
        <a:xfrm>
          <a:off x="1193327" y="2473052"/>
          <a:ext cx="9729871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Вебинар</a:t>
          </a:r>
          <a:r>
            <a:rPr lang="ru-RU" sz="2000" kern="1200" dirty="0" smtClean="0">
              <a:solidFill>
                <a:schemeClr val="tx1"/>
              </a:solidFill>
            </a:rPr>
            <a:t>-презентация на платформе </a:t>
          </a:r>
          <a:r>
            <a:rPr lang="en-US" sz="2000" kern="1200" dirty="0" smtClean="0">
              <a:solidFill>
                <a:schemeClr val="tx1"/>
              </a:solidFill>
            </a:rPr>
            <a:t>Zoom </a:t>
          </a:r>
          <a:r>
            <a:rPr lang="ru-RU" sz="2000" kern="1200" dirty="0" smtClean="0">
              <a:solidFill>
                <a:schemeClr val="tx1"/>
              </a:solidFill>
            </a:rPr>
            <a:t>«Организационно-содержательная модель развития волонтерского движения в общеобразовательной школе»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93327" y="2473052"/>
        <a:ext cx="9729871" cy="706844"/>
      </dsp:txXfrm>
    </dsp:sp>
    <dsp:sp modelId="{F7F28DF4-9294-4286-AE6D-FCAF805997BC}">
      <dsp:nvSpPr>
        <dsp:cNvPr id="0" name=""/>
        <dsp:cNvSpPr/>
      </dsp:nvSpPr>
      <dsp:spPr>
        <a:xfrm>
          <a:off x="751549" y="2384696"/>
          <a:ext cx="883555" cy="883555"/>
        </a:xfrm>
        <a:prstGeom prst="ellipse">
          <a:avLst/>
        </a:prstGeom>
        <a:solidFill>
          <a:srgbClr val="E500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59C54-A7BA-4BE0-8E6A-600E6B0DEC9C}">
      <dsp:nvSpPr>
        <dsp:cNvPr id="0" name=""/>
        <dsp:cNvSpPr/>
      </dsp:nvSpPr>
      <dsp:spPr>
        <a:xfrm>
          <a:off x="1037870" y="3532980"/>
          <a:ext cx="9885327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Презентация инновационного проекта школы и подпроекта «Кадетский дозор» в рамках образовательной программы педагогов-наставников конкурса «Большая перемена» в ВДЦ «Артек»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37870" y="3532980"/>
        <a:ext cx="9885327" cy="706844"/>
      </dsp:txXfrm>
    </dsp:sp>
    <dsp:sp modelId="{CCB1354D-C52E-4137-881B-8F8702D4B888}">
      <dsp:nvSpPr>
        <dsp:cNvPr id="0" name=""/>
        <dsp:cNvSpPr/>
      </dsp:nvSpPr>
      <dsp:spPr>
        <a:xfrm>
          <a:off x="596093" y="3444624"/>
          <a:ext cx="883555" cy="883555"/>
        </a:xfrm>
        <a:prstGeom prst="ellipse">
          <a:avLst/>
        </a:prstGeom>
        <a:solidFill>
          <a:srgbClr val="4F41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1B8B5-441A-4B9E-B758-B6D6599FC2BD}">
      <dsp:nvSpPr>
        <dsp:cNvPr id="0" name=""/>
        <dsp:cNvSpPr/>
      </dsp:nvSpPr>
      <dsp:spPr>
        <a:xfrm>
          <a:off x="531366" y="4592908"/>
          <a:ext cx="10391831" cy="706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Проектная мастерская на платформе </a:t>
          </a:r>
          <a:r>
            <a:rPr lang="ru-RU" sz="2000" kern="1200" dirty="0" err="1" smtClean="0">
              <a:solidFill>
                <a:schemeClr val="tx1"/>
              </a:solidFill>
            </a:rPr>
            <a:t>Zoom</a:t>
          </a:r>
          <a:r>
            <a:rPr lang="ru-RU" sz="2000" kern="1200" dirty="0" smtClean="0">
              <a:solidFill>
                <a:schemeClr val="tx1"/>
              </a:solidFill>
            </a:rPr>
            <a:t> «Социально значимые дела в школе: направления, виды и формы» для проектной команды МОБУ СОШ №7 г. Сочи им. Москвина А.П. и педагогов средней школы N75 Красноармейского района г. Волгограда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1366" y="4592908"/>
        <a:ext cx="10391831" cy="706844"/>
      </dsp:txXfrm>
    </dsp:sp>
    <dsp:sp modelId="{4E79F3AC-5CC2-46F0-86CD-66D7514D06E5}">
      <dsp:nvSpPr>
        <dsp:cNvPr id="0" name=""/>
        <dsp:cNvSpPr/>
      </dsp:nvSpPr>
      <dsp:spPr>
        <a:xfrm>
          <a:off x="89588" y="4504552"/>
          <a:ext cx="883555" cy="88355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0F2E0-EBE2-4576-BE1A-0B6D22038C15}">
      <dsp:nvSpPr>
        <dsp:cNvPr id="0" name=""/>
        <dsp:cNvSpPr/>
      </dsp:nvSpPr>
      <dsp:spPr>
        <a:xfrm>
          <a:off x="-6392043" y="-977707"/>
          <a:ext cx="7608363" cy="7608363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361E-0158-4CBE-A2D9-F76379A2BDA5}">
      <dsp:nvSpPr>
        <dsp:cNvPr id="0" name=""/>
        <dsp:cNvSpPr/>
      </dsp:nvSpPr>
      <dsp:spPr>
        <a:xfrm>
          <a:off x="531366" y="353196"/>
          <a:ext cx="10391831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Пакет нормативных документов, обеспечивающих функционирование Центра волонтерского движения на базе общеобразовательной школы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1366" y="353196"/>
        <a:ext cx="10391831" cy="706844"/>
      </dsp:txXfrm>
    </dsp:sp>
    <dsp:sp modelId="{CD5984A6-2479-4530-8682-9ABA61515733}">
      <dsp:nvSpPr>
        <dsp:cNvPr id="0" name=""/>
        <dsp:cNvSpPr/>
      </dsp:nvSpPr>
      <dsp:spPr>
        <a:xfrm>
          <a:off x="89588" y="264840"/>
          <a:ext cx="883555" cy="883555"/>
        </a:xfrm>
        <a:prstGeom prst="ellipse">
          <a:avLst/>
        </a:prstGeom>
        <a:solidFill>
          <a:srgbClr val="A39CA5"/>
        </a:solidFill>
        <a:ln w="12700" cap="flat" cmpd="sng" algn="ctr">
          <a:solidFill>
            <a:srgbClr val="A39C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A9FA-4E89-47BB-BF5E-3F6C9A34F8F9}">
      <dsp:nvSpPr>
        <dsp:cNvPr id="0" name=""/>
        <dsp:cNvSpPr/>
      </dsp:nvSpPr>
      <dsp:spPr>
        <a:xfrm>
          <a:off x="1037870" y="1413124"/>
          <a:ext cx="9885327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Рабочая программа воспитания общеобразовательной организации, основанной на деятельности добровольческих объединений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37870" y="1413124"/>
        <a:ext cx="9885327" cy="706844"/>
      </dsp:txXfrm>
    </dsp:sp>
    <dsp:sp modelId="{124C53AA-3944-4AFC-815E-9E09DEE9D512}">
      <dsp:nvSpPr>
        <dsp:cNvPr id="0" name=""/>
        <dsp:cNvSpPr/>
      </dsp:nvSpPr>
      <dsp:spPr>
        <a:xfrm>
          <a:off x="596093" y="1324768"/>
          <a:ext cx="883555" cy="883555"/>
        </a:xfrm>
        <a:prstGeom prst="ellipse">
          <a:avLst/>
        </a:prstGeom>
        <a:solidFill>
          <a:srgbClr val="00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D858F-9C2C-4F3A-9A30-5151420B6CDA}">
      <dsp:nvSpPr>
        <dsp:cNvPr id="0" name=""/>
        <dsp:cNvSpPr/>
      </dsp:nvSpPr>
      <dsp:spPr>
        <a:xfrm>
          <a:off x="1193327" y="2473052"/>
          <a:ext cx="9729871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Дополнительная общеобразовательная общеразвивающая программа «Школа волонтеров», направленная на формирование у детей и подростков в возрасте 10-13 лет компетенций, необходимых в добровольческой деятельности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93327" y="2473052"/>
        <a:ext cx="9729871" cy="706844"/>
      </dsp:txXfrm>
    </dsp:sp>
    <dsp:sp modelId="{F7F28DF4-9294-4286-AE6D-FCAF805997BC}">
      <dsp:nvSpPr>
        <dsp:cNvPr id="0" name=""/>
        <dsp:cNvSpPr/>
      </dsp:nvSpPr>
      <dsp:spPr>
        <a:xfrm>
          <a:off x="751549" y="2384696"/>
          <a:ext cx="883555" cy="883555"/>
        </a:xfrm>
        <a:prstGeom prst="ellipse">
          <a:avLst/>
        </a:prstGeom>
        <a:solidFill>
          <a:srgbClr val="E500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59C54-A7BA-4BE0-8E6A-600E6B0DEC9C}">
      <dsp:nvSpPr>
        <dsp:cNvPr id="0" name=""/>
        <dsp:cNvSpPr/>
      </dsp:nvSpPr>
      <dsp:spPr>
        <a:xfrm>
          <a:off x="1037870" y="3532980"/>
          <a:ext cx="9885327" cy="7068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Методические рекомендации «Оценка эффективности добровольческой деятельности в общеобразовательной организации»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37870" y="3532980"/>
        <a:ext cx="9885327" cy="706844"/>
      </dsp:txXfrm>
    </dsp:sp>
    <dsp:sp modelId="{CCB1354D-C52E-4137-881B-8F8702D4B888}">
      <dsp:nvSpPr>
        <dsp:cNvPr id="0" name=""/>
        <dsp:cNvSpPr/>
      </dsp:nvSpPr>
      <dsp:spPr>
        <a:xfrm>
          <a:off x="596093" y="3444624"/>
          <a:ext cx="883555" cy="883555"/>
        </a:xfrm>
        <a:prstGeom prst="ellipse">
          <a:avLst/>
        </a:prstGeom>
        <a:solidFill>
          <a:srgbClr val="4F41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1B8B5-441A-4B9E-B758-B6D6599FC2BD}">
      <dsp:nvSpPr>
        <dsp:cNvPr id="0" name=""/>
        <dsp:cNvSpPr/>
      </dsp:nvSpPr>
      <dsp:spPr>
        <a:xfrm>
          <a:off x="531366" y="4592908"/>
          <a:ext cx="10391831" cy="706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05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Методический кейс «Социально значимые дела в школе: направления, виды и формы.  Социально значимая акция: от идеи до воплощения»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1366" y="4592908"/>
        <a:ext cx="10391831" cy="706844"/>
      </dsp:txXfrm>
    </dsp:sp>
    <dsp:sp modelId="{4E79F3AC-5CC2-46F0-86CD-66D7514D06E5}">
      <dsp:nvSpPr>
        <dsp:cNvPr id="0" name=""/>
        <dsp:cNvSpPr/>
      </dsp:nvSpPr>
      <dsp:spPr>
        <a:xfrm>
          <a:off x="89588" y="4504552"/>
          <a:ext cx="883555" cy="88355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CF5E-0AC3-4358-9AC2-9011312518C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53E0-034B-4232-8246-91501620A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7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5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1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9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5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28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8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57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2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7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6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8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0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2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9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1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8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1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1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7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8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7C87-6AE8-4984-BEFA-5A10C6558522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73" r="12336" b="34742"/>
          <a:stretch/>
        </p:blipFill>
        <p:spPr>
          <a:xfrm rot="5400000">
            <a:off x="-1581968" y="1581966"/>
            <a:ext cx="6858001" cy="3694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4643" r="9962" b="21344"/>
          <a:stretch/>
        </p:blipFill>
        <p:spPr>
          <a:xfrm>
            <a:off x="10316219" y="104669"/>
            <a:ext cx="1543548" cy="1558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2463869" y="1663276"/>
            <a:ext cx="9851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Волонтерское движение как ресурс </a:t>
            </a:r>
            <a:endParaRPr lang="ru-RU" sz="3600" dirty="0" smtClean="0"/>
          </a:p>
          <a:p>
            <a:pPr algn="ctr"/>
            <a:r>
              <a:rPr lang="ru-RU" sz="3600" dirty="0" smtClean="0"/>
              <a:t>обновления </a:t>
            </a:r>
            <a:r>
              <a:rPr lang="ru-RU" sz="3600" dirty="0"/>
              <a:t>содержания и повышения качества воспитательного процесса в общеобразовательной организации</a:t>
            </a:r>
            <a:endParaRPr lang="ru-RU" sz="3600" dirty="0">
              <a:solidFill>
                <a:srgbClr val="56565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3F5AC9-4D52-4ABB-ABB3-E411DB207E46}"/>
              </a:ext>
            </a:extLst>
          </p:cNvPr>
          <p:cNvSpPr txBox="1"/>
          <p:nvPr/>
        </p:nvSpPr>
        <p:spPr>
          <a:xfrm>
            <a:off x="3631105" y="498439"/>
            <a:ext cx="635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МОБУ СОШ №7 г. СОЧИ им. МОСКВИНА А.П.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968EA7B-8B17-451B-9280-83C7150C693C}"/>
              </a:ext>
            </a:extLst>
          </p:cNvPr>
          <p:cNvSpPr/>
          <p:nvPr/>
        </p:nvSpPr>
        <p:spPr>
          <a:xfrm>
            <a:off x="8076202" y="5931877"/>
            <a:ext cx="722213" cy="722213"/>
          </a:xfrm>
          <a:prstGeom prst="ellipse">
            <a:avLst/>
          </a:prstGeom>
          <a:solidFill>
            <a:srgbClr val="A39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1107664-726D-4695-99CC-F7A81611E71C}"/>
              </a:ext>
            </a:extLst>
          </p:cNvPr>
          <p:cNvSpPr/>
          <p:nvPr/>
        </p:nvSpPr>
        <p:spPr>
          <a:xfrm>
            <a:off x="9031945" y="5931877"/>
            <a:ext cx="722213" cy="722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C340444-078E-4F32-9E1A-60CCA6760232}"/>
              </a:ext>
            </a:extLst>
          </p:cNvPr>
          <p:cNvSpPr/>
          <p:nvPr/>
        </p:nvSpPr>
        <p:spPr>
          <a:xfrm>
            <a:off x="10002308" y="5931877"/>
            <a:ext cx="722213" cy="722213"/>
          </a:xfrm>
          <a:prstGeom prst="ellipse">
            <a:avLst/>
          </a:prstGeom>
          <a:solidFill>
            <a:srgbClr val="2B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F5AC9-4D52-4ABB-ABB3-E411DB207E46}"/>
              </a:ext>
            </a:extLst>
          </p:cNvPr>
          <p:cNvSpPr txBox="1"/>
          <p:nvPr/>
        </p:nvSpPr>
        <p:spPr>
          <a:xfrm>
            <a:off x="4212997" y="4358997"/>
            <a:ext cx="635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ОТЧЕТ МУНИЦИПАЛЬНОЙ ИННОВАЦИОННОЙ ПЛОЩАДКИ ЗА 2020 ГОД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041346" y="407030"/>
            <a:ext cx="549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" y="2178536"/>
            <a:ext cx="4329832" cy="432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445" y="1445168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III </a:t>
            </a:r>
            <a:r>
              <a:rPr lang="ru-RU" sz="2400" b="1" dirty="0" smtClean="0">
                <a:solidFill>
                  <a:srgbClr val="FF0000"/>
                </a:solidFill>
              </a:rPr>
              <a:t>НАПРАВЛЕНИЕ – </a:t>
            </a:r>
            <a:r>
              <a:rPr lang="ru-RU" sz="2400" b="1" dirty="0" err="1" smtClean="0">
                <a:solidFill>
                  <a:srgbClr val="FF0000"/>
                </a:solidFill>
              </a:rPr>
              <a:t>ВОлонтерстВО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7874" y="2321870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УЧАЩИЕСЯ с 14 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3048" y="3136573"/>
            <a:ext cx="762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ИНИЦИАЦИЯ СОБСТВЕННЫХ ДОБРОВОЛЬЧЕСКИХ ПРОЕКТОВ НА УРОВНЕ ШКОЛЫ И СОЦИУМА ПО РАЗЛИЧНЫМ НАПРАВЛЕНИЯМ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2680047"/>
            <a:ext cx="1620000" cy="16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1768999"/>
            <a:ext cx="1620000" cy="16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4399806"/>
            <a:ext cx="1620000" cy="16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5269247"/>
            <a:ext cx="1620000" cy="16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3549488"/>
            <a:ext cx="1620000" cy="16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67185" y="4636283"/>
            <a:ext cx="762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ДЕЯТЕЛЬНОЕ УЧАСТИЕ  В ДОБРОВОЛЬЧЕСКИХ ПРОЕКТАХ, ИНИЦИИРОВАННЫХ ДРУГИМИ ВОЛОНТЕРСКИМИ ОРГАНИЗАЦИЯМИ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2152184"/>
            <a:ext cx="1620000" cy="16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4005304"/>
            <a:ext cx="1620000" cy="16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72" y="4903435"/>
            <a:ext cx="1620000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3078744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11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925413" y="457943"/>
            <a:ext cx="584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" y="2178536"/>
            <a:ext cx="4329832" cy="432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445" y="1445168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 </a:t>
            </a:r>
            <a:r>
              <a:rPr lang="ru-RU" sz="2400" b="1" dirty="0" smtClean="0">
                <a:solidFill>
                  <a:srgbClr val="FF0000"/>
                </a:solidFill>
              </a:rPr>
              <a:t>НАПРАВЛЕНИЕ – ДОБРЫНЯ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7874" y="2321870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УЧАЩИЕСЯ 5-7-х КЛАССОВ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873" y="3033990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РЕАЛИЗАЦИЯ ПРОГРАММЫ «ШКОЛА ВОЛОНТЕРОВ»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7872" y="3746110"/>
            <a:ext cx="762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ИНИЦИАЦИЯ СОБСТВЕННЫХ ДОБРОВОЛЬЧЕСКИХ ПРОЕКТОВ НА УРОВНЕ КЛАССА И ШКОЛЫ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2680047"/>
            <a:ext cx="1620000" cy="16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1768999"/>
            <a:ext cx="1620000" cy="16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4399806"/>
            <a:ext cx="1620000" cy="16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5269247"/>
            <a:ext cx="1620000" cy="16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3549488"/>
            <a:ext cx="1620000" cy="16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65562" y="4794307"/>
            <a:ext cx="762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ДЕЯТЕЛЬНОЕ УЧАСТИЕ  В ДОБРОВОЛЬЧЕСКИХ ПРОЕКТАХ, ИНИЦИИРОВАННЫХ СТАРШИМИ ШКОЛЬНИКАМИ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2152184"/>
            <a:ext cx="1620000" cy="16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4005304"/>
            <a:ext cx="1620000" cy="16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72" y="4903435"/>
            <a:ext cx="1620000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3078744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12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913288" y="399992"/>
            <a:ext cx="586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" y="2178536"/>
            <a:ext cx="4329832" cy="432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445" y="1445168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</a:rPr>
              <a:t>НАПРАВЛЕНИЕ – ДОБРАЯ ДЕТСКАЯ ПОМОЩЬ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5708" y="2321870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УЧАЩИЕСЯ НАЧАЛЬНОЙ ШКОЛЫ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5707" y="3033990"/>
            <a:ext cx="7624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РЕАЛИЗАЦИЯ СЕРИИ МОТИВАЦИОННЫХ СОБЫТИЙ:    знакомство с героями проекта «Горящее сердце», образовательный проект «ДДП спешит …» (кому? и почему? надо помогать), ярмарка добрых дел «Я хочу (помочь)! Я могу (помогаю)»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904" y="5223437"/>
            <a:ext cx="762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УЧАСТИЕ В ВОЗРАСТОСООБРАЗНЫХ ДОБРОВОЛЬЧЕСКИХ ПРОЕКТАХ  (класс, школа, ближайший социум)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2680047"/>
            <a:ext cx="1620000" cy="16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1768999"/>
            <a:ext cx="1620000" cy="16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4399806"/>
            <a:ext cx="1620000" cy="16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5269247"/>
            <a:ext cx="1620000" cy="16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3549488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13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041346" y="407030"/>
            <a:ext cx="549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" y="2178536"/>
            <a:ext cx="4329832" cy="432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445" y="1445168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IV </a:t>
            </a:r>
            <a:r>
              <a:rPr lang="ru-RU" sz="2400" b="1" dirty="0" smtClean="0">
                <a:solidFill>
                  <a:srgbClr val="FF0000"/>
                </a:solidFill>
              </a:rPr>
              <a:t>НАПРАВЛЕНИЕ – СОЦИАЛЬНЫЕ МЕДИА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7874" y="2321870"/>
            <a:ext cx="76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УЧАЩИЕСЯ 7-11-х КЛАССОВ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415" y="3043532"/>
            <a:ext cx="762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РЕАЛИЗАЦИЯ ДОБРОВОЛЬЧЕСКИХ ИНИЦИАТИВ В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СФЕРЕ ИНФОРМАЦИОННЫХ ТЕХНОЛОГИЙ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2680047"/>
            <a:ext cx="1620000" cy="16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64" y="1768999"/>
            <a:ext cx="1620000" cy="16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4399806"/>
            <a:ext cx="1620000" cy="16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5269247"/>
            <a:ext cx="1620000" cy="16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" y="3549488"/>
            <a:ext cx="1620000" cy="16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42415" y="4082014"/>
            <a:ext cx="762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ФОРМИРОВАНИЕ ИНФОРМАЦИОННОЙ ШКОЛЬНОЙ      ПЛОЩАДКИ ПО ВЗАИМОДЕЙСТВИЮ ВСЕХ СУБЪЕКТОВ ДОБРОВОЛЬЧЕСКОЙ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2152184"/>
            <a:ext cx="1620000" cy="16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4005304"/>
            <a:ext cx="1620000" cy="16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72" y="4903435"/>
            <a:ext cx="1620000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3" y="3078744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14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041346" y="420908"/>
            <a:ext cx="587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1911928"/>
            <a:ext cx="3851564" cy="385156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Скругленный прямоугольник 26"/>
          <p:cNvSpPr/>
          <p:nvPr/>
        </p:nvSpPr>
        <p:spPr>
          <a:xfrm>
            <a:off x="4498019" y="2147455"/>
            <a:ext cx="7335982" cy="831272"/>
          </a:xfrm>
          <a:prstGeom prst="roundRect">
            <a:avLst/>
          </a:prstGeom>
          <a:solidFill>
            <a:srgbClr val="2BAF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ВОЛОНТЕРСКАЯ ДЕЯТЕЛЬНОСТЬ КАК ОДНА ИЗ ФОРМ СОЦИАЛЬНОГО СЛУЖЕНИЯ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98019" y="4643765"/>
            <a:ext cx="7335982" cy="831272"/>
          </a:xfrm>
          <a:prstGeom prst="roundRect">
            <a:avLst/>
          </a:prstGeom>
          <a:solidFill>
            <a:srgbClr val="2BAF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ПОДГОТОВКА ВОЛОНТЕРА</a:t>
            </a:r>
            <a:endParaRPr lang="ru-RU" sz="20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8019" y="3395610"/>
            <a:ext cx="7335982" cy="831272"/>
          </a:xfrm>
          <a:prstGeom prst="roundRect">
            <a:avLst/>
          </a:prstGeom>
          <a:solidFill>
            <a:srgbClr val="58B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ОСНОВЫ ПРОВЕДЕНИЯ СОЦИАЛЬНЫХ ДЕЛ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15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041346" y="420908"/>
            <a:ext cx="587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5" y="1759104"/>
            <a:ext cx="6068047" cy="4544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57967" y="5656573"/>
            <a:ext cx="5430982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ПОДПРОЕКТ «КАДЕТСКИЙ ДОЗОР»</a:t>
            </a:r>
            <a:endParaRPr lang="ru-RU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2473" y="1864585"/>
            <a:ext cx="5375563" cy="362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НАПРАВЛЕНИЯ: </a:t>
            </a:r>
            <a:endParaRPr lang="ru-RU" sz="12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мероприятий, направленных на развитие социальной активности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кадет.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реализацию образовательных мероприятий учеников 11-х классов в качестве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наставников.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Апробация системы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 через организацию добровольческой деятельности.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4643" r="9962" b="21344"/>
          <a:stretch/>
        </p:blipFill>
        <p:spPr>
          <a:xfrm>
            <a:off x="10447209" y="5063971"/>
            <a:ext cx="1543548" cy="15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14" y="5522446"/>
            <a:ext cx="1238237" cy="12543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16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024103" y="407029"/>
            <a:ext cx="603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АПРОБАЦИЯ И ДИССЕМИНАЦИЯ 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9990097"/>
              </p:ext>
            </p:extLst>
          </p:nvPr>
        </p:nvGraphicFramePr>
        <p:xfrm>
          <a:off x="396618" y="1151578"/>
          <a:ext cx="11003481" cy="565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68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14" y="5522446"/>
            <a:ext cx="1238237" cy="12543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17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94083252"/>
              </p:ext>
            </p:extLst>
          </p:nvPr>
        </p:nvGraphicFramePr>
        <p:xfrm>
          <a:off x="396618" y="1151578"/>
          <a:ext cx="11003481" cy="565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135996" y="396778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1" y="5383400"/>
            <a:ext cx="1238237" cy="12543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8FC96-7A6F-4B53-AD5C-9E17020F6B3E}"/>
              </a:ext>
            </a:extLst>
          </p:cNvPr>
          <p:cNvSpPr txBox="1"/>
          <p:nvPr/>
        </p:nvSpPr>
        <p:spPr>
          <a:xfrm>
            <a:off x="521208" y="1543777"/>
            <a:ext cx="112928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Мастер-класс по теме «Социально значимая акция в школе: планируем вместе» в рамках единого Дня воспитательной работы </a:t>
            </a:r>
            <a:r>
              <a:rPr lang="ru-RU" sz="2400" dirty="0" smtClean="0"/>
              <a:t>(апрель </a:t>
            </a:r>
            <a:r>
              <a:rPr lang="ru-RU" sz="2400" dirty="0"/>
              <a:t>2021 года). 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Презентация рабочей программы воспитания общеобразовательной организации, основанной на деятельности добровольческих объединений (сентябрь 2021 года).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Обучающий семинар «Оценка эффективности добровольческой деятельности в общеобразовательной организации» (декабрь 2021 года).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/>
              <a:t>Апробация </a:t>
            </a:r>
            <a:r>
              <a:rPr lang="ru-RU" sz="2400" dirty="0"/>
              <a:t>образовательного онлайн курса развития профессиональных компетенций педагогических работников по работе в сфере добровольчества и технологиям работы с волонтерами (2022 год).     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18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1" y="5383400"/>
            <a:ext cx="1238237" cy="12543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8FC96-7A6F-4B53-AD5C-9E17020F6B3E}"/>
              </a:ext>
            </a:extLst>
          </p:cNvPr>
          <p:cNvSpPr txBox="1"/>
          <p:nvPr/>
        </p:nvSpPr>
        <p:spPr>
          <a:xfrm>
            <a:off x="521208" y="1543777"/>
            <a:ext cx="1129283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Создание методической </a:t>
            </a:r>
            <a:r>
              <a:rPr lang="ru-RU" sz="2400" dirty="0"/>
              <a:t>сети в целях сетевой реализации дополнительной общеобразовательной программы «Школа волонтеров</a:t>
            </a:r>
            <a:r>
              <a:rPr lang="ru-RU" sz="2400" dirty="0" smtClean="0"/>
              <a:t>» (Школы №№ 2,7,14, гимназии №№6,15)  </a:t>
            </a:r>
            <a:endParaRPr lang="ru-RU" sz="2400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МОБУ СОШ №7 г. Сочи им. Москвина А.П. с 2021 года является членом Ассоциации волонтерских организаций</a:t>
            </a:r>
            <a:r>
              <a:rPr lang="ru-RU" sz="2400" dirty="0" smtClean="0"/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ru-RU" sz="2400" dirty="0"/>
          </a:p>
          <a:p>
            <a:pPr>
              <a:spcBef>
                <a:spcPts val="1200"/>
              </a:spcBef>
            </a:pPr>
            <a:r>
              <a:rPr lang="ru-RU" sz="2400" dirty="0" smtClean="0"/>
              <a:t>1.  Онлайн </a:t>
            </a:r>
            <a:r>
              <a:rPr lang="ru-RU" sz="2400" dirty="0"/>
              <a:t>обучение по программам базовых курсов «Основы волонтерства для начинающих» и «Онлайн-курс для педагогов</a:t>
            </a:r>
            <a:r>
              <a:rPr lang="ru-RU" sz="2400" dirty="0" smtClean="0"/>
              <a:t>» (50% классных руководителей, декабрь 2020 г.).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2. Онлайн обучение по </a:t>
            </a:r>
            <a:r>
              <a:rPr lang="ru-RU" sz="2400" dirty="0"/>
              <a:t>программам: «</a:t>
            </a:r>
            <a:r>
              <a:rPr lang="ru-RU" sz="2400" dirty="0" err="1"/>
              <a:t>Комьюнити</a:t>
            </a:r>
            <a:r>
              <a:rPr lang="ru-RU" sz="2400" dirty="0"/>
              <a:t>-менеджмент», «Социальное проектирование» и «Продвижение социальных инициатив»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ЦЕЛЬ ПРОЕКТА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343" y="1526831"/>
            <a:ext cx="11241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a typeface="Calibri" panose="020F0502020204030204" pitchFamily="34" charset="0"/>
              </a:rPr>
              <a:t>ЦЕЛЬ:</a:t>
            </a:r>
            <a:r>
              <a:rPr lang="ru-RU" sz="2400" b="1" dirty="0" smtClean="0">
                <a:latin typeface="Akrobat" panose="00000600000000000000" pitchFamily="50" charset="-52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ea typeface="Calibri" panose="020F0502020204030204" pitchFamily="34" charset="0"/>
              </a:rPr>
              <a:t>обновление </a:t>
            </a:r>
            <a:r>
              <a:rPr lang="ru-RU" sz="2800" dirty="0">
                <a:solidFill>
                  <a:srgbClr val="333333"/>
                </a:solidFill>
                <a:ea typeface="Calibri" panose="020F0502020204030204" pitchFamily="34" charset="0"/>
              </a:rPr>
              <a:t>содержания, технологий и форм воспитательной работы, обеспечивающих воспитание гармонично развитой и социально ответственной личности, через развитие волонтерского движения в общеобразовательной школе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380" y="2907998"/>
            <a:ext cx="3183925" cy="424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60" y="3406802"/>
            <a:ext cx="2386800" cy="318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71" y="3406802"/>
            <a:ext cx="2383485" cy="318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4643" r="9962" b="21344"/>
          <a:stretch/>
        </p:blipFill>
        <p:spPr>
          <a:xfrm>
            <a:off x="10447209" y="5063971"/>
            <a:ext cx="1543548" cy="15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73" r="12336" b="34742"/>
          <a:stretch/>
        </p:blipFill>
        <p:spPr>
          <a:xfrm rot="16200000" flipH="1">
            <a:off x="6915967" y="1581969"/>
            <a:ext cx="6858001" cy="36940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1763683" y="2969550"/>
            <a:ext cx="635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384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ЗАДАЧИ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28925139"/>
              </p:ext>
            </p:extLst>
          </p:nvPr>
        </p:nvGraphicFramePr>
        <p:xfrm>
          <a:off x="783134" y="1151579"/>
          <a:ext cx="11003481" cy="565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4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508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ИННОВАЦИОННОСТЬ И ЭФФЕКТЫ</a:t>
            </a:r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 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6764" y="1845606"/>
            <a:ext cx="4364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КЛЮЧЕВАЯ ИДЕЯ: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 основе </a:t>
            </a: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школьного </a:t>
            </a: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центра волонтерского движения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ПРАКТИКО-ОРИЕНТИРОВАННОЙ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воспитательной среды, способствующей воспитанию гармонично развитой и социально ответственной личности школьников.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Схема 73"/>
          <p:cNvGraphicFramePr/>
          <p:nvPr>
            <p:extLst>
              <p:ext uri="{D42A27DB-BD31-4B8C-83A1-F6EECF244321}">
                <p14:modId xmlns:p14="http://schemas.microsoft.com/office/powerpoint/2010/main" val="3956888154"/>
              </p:ext>
            </p:extLst>
          </p:nvPr>
        </p:nvGraphicFramePr>
        <p:xfrm>
          <a:off x="-205415" y="11737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88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8FC96-7A6F-4B53-AD5C-9E17020F6B3E}"/>
              </a:ext>
            </a:extLst>
          </p:cNvPr>
          <p:cNvSpPr txBox="1"/>
          <p:nvPr/>
        </p:nvSpPr>
        <p:spPr>
          <a:xfrm>
            <a:off x="493499" y="1198013"/>
            <a:ext cx="1129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Целевые критерии </a:t>
            </a:r>
            <a:r>
              <a:rPr lang="ru-RU" sz="2000" b="1" dirty="0" smtClean="0"/>
              <a:t>проекта</a:t>
            </a:r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73431"/>
            <a:ext cx="536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ИЗМЕРЕНИЕ И ОЦЕНКА КАЧЕСТВА ИННОВАЦИИ</a:t>
            </a:r>
            <a:endParaRPr 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39047"/>
              </p:ext>
            </p:extLst>
          </p:nvPr>
        </p:nvGraphicFramePr>
        <p:xfrm>
          <a:off x="651164" y="1784167"/>
          <a:ext cx="11069781" cy="4519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541">
                  <a:extLst>
                    <a:ext uri="{9D8B030D-6E8A-4147-A177-3AD203B41FA5}">
                      <a16:colId xmlns:a16="http://schemas.microsoft.com/office/drawing/2014/main" val="146224056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4191489701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3405957043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3521166322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2070438982"/>
                    </a:ext>
                  </a:extLst>
                </a:gridCol>
                <a:gridCol w="3215352">
                  <a:extLst>
                    <a:ext uri="{9D8B030D-6E8A-4147-A177-3AD203B41FA5}">
                      <a16:colId xmlns:a16="http://schemas.microsoft.com/office/drawing/2014/main" val="3116781126"/>
                    </a:ext>
                  </a:extLst>
                </a:gridCol>
              </a:tblGrid>
              <a:tr h="4602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ДИАГНОСТИЧЕСКИЙ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ИНСТРУМЕНТАРИЙ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535600263"/>
                  </a:ext>
                </a:extLst>
              </a:tr>
              <a:tr h="337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2019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2021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2022</a:t>
                      </a:r>
                    </a:p>
                  </a:txBody>
                  <a:tcPr marL="53794" marR="537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66757"/>
                  </a:ext>
                </a:extLst>
              </a:tr>
              <a:tr h="675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Массовость участия учащихся школы в волонтерском движении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Статистическое наблюдение (отчет, опрос)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509098537"/>
                  </a:ext>
                </a:extLst>
              </a:tr>
              <a:tr h="78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Массовость участия учащихся в социально значимых проектах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Сводка и группировка материалов статистического наблюдения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621134373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Социальная эффективность участия учащихся в социально значимых проектах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Шкалирование, метод подсчета чистой выгоды, метод логической модели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627416788"/>
                  </a:ext>
                </a:extLst>
              </a:tr>
              <a:tr h="1430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Высокие показатели личностного развития учащихся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Самоактуализа­ционный тест, методика исследования жизненных смыслов В.Ю. Котляковой, тест готовности к саморазвитию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76768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7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85405"/>
              </p:ext>
            </p:extLst>
          </p:nvPr>
        </p:nvGraphicFramePr>
        <p:xfrm>
          <a:off x="581891" y="1473331"/>
          <a:ext cx="11014365" cy="4626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455">
                  <a:extLst>
                    <a:ext uri="{9D8B030D-6E8A-4147-A177-3AD203B41FA5}">
                      <a16:colId xmlns:a16="http://schemas.microsoft.com/office/drawing/2014/main" val="8373804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10851066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229081915"/>
                    </a:ext>
                  </a:extLst>
                </a:gridCol>
              </a:tblGrid>
              <a:tr h="355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ЗАДАЧА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РЕЗУЛЬТАТ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3382700802"/>
                  </a:ext>
                </a:extLst>
              </a:tr>
              <a:tr h="466612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200" dirty="0">
                          <a:effectLst/>
                        </a:rPr>
                        <a:t>Создать организационно-содержательную модель волонтерского движения в общеобразовательной организации. 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Наличие модели волонтерского движения на базе общеобразовательной организации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 </a:t>
                      </a:r>
                      <a:r>
                        <a:rPr lang="ru-RU" sz="2200" dirty="0" smtClean="0">
                          <a:effectLst/>
                        </a:rPr>
                        <a:t> организационная </a:t>
                      </a:r>
                      <a:r>
                        <a:rPr lang="ru-RU" sz="2200" dirty="0">
                          <a:effectLst/>
                        </a:rPr>
                        <a:t>модель развития волонтерского движения в МОБУ СОШ №7 г. Сочи им. Москвина А.П. 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3931664210"/>
                  </a:ext>
                </a:extLst>
              </a:tr>
              <a:tr h="373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Наличие документации, обеспечивающей функционирование созданной модели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 положение об обще­школьном Центре развития волонтерского движения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2827679631"/>
                  </a:ext>
                </a:extLst>
              </a:tr>
              <a:tr h="55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дополнительная обще-образовательная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общеразви-вающая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«Школа волонтеров» для учащихся 10-13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1556429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11496"/>
              </p:ext>
            </p:extLst>
          </p:nvPr>
        </p:nvGraphicFramePr>
        <p:xfrm>
          <a:off x="581891" y="1473331"/>
          <a:ext cx="11014365" cy="514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455">
                  <a:extLst>
                    <a:ext uri="{9D8B030D-6E8A-4147-A177-3AD203B41FA5}">
                      <a16:colId xmlns:a16="http://schemas.microsoft.com/office/drawing/2014/main" val="8373804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10851066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229081915"/>
                    </a:ext>
                  </a:extLst>
                </a:gridCol>
              </a:tblGrid>
              <a:tr h="355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ЗАДАЧА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РЕЗУЛЬТАТ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3382700802"/>
                  </a:ext>
                </a:extLst>
              </a:tr>
              <a:tr h="46661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Разработать инновационные методы и формы воспитательной работы, способствующие повышению уровня мотивации школьников и педагогов к участию в волонтерской деятельности.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Повышение уровня мотивации учащихся к участию в социально значимой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Создание страницы «До и после уроков»  в социальной сети Вконтакте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3931664210"/>
                  </a:ext>
                </a:extLst>
              </a:tr>
              <a:tr h="373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Методический сборник видео- 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фотоматериалов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добровольческих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акций МОБУ СОШ №7 в социальных сетях «Вконтакте» и «Фейсбук»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679631"/>
                  </a:ext>
                </a:extLst>
              </a:tr>
              <a:tr h="55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организации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доброволь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-ческой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кадетского класса «Кадетский дозор»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429299"/>
                  </a:ext>
                </a:extLst>
              </a:tr>
              <a:tr h="55993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Кейс образовательных событий, направленных на формирование устойчивой мотивации к участию в социально значимой деятельности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85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8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32625"/>
              </p:ext>
            </p:extLst>
          </p:nvPr>
        </p:nvGraphicFramePr>
        <p:xfrm>
          <a:off x="581891" y="1473331"/>
          <a:ext cx="11014365" cy="3377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455">
                  <a:extLst>
                    <a:ext uri="{9D8B030D-6E8A-4147-A177-3AD203B41FA5}">
                      <a16:colId xmlns:a16="http://schemas.microsoft.com/office/drawing/2014/main" val="8373804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10851066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229081915"/>
                    </a:ext>
                  </a:extLst>
                </a:gridCol>
              </a:tblGrid>
              <a:tr h="355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Задача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extLst>
                  <a:ext uri="{0D108BD9-81ED-4DB2-BD59-A6C34878D82A}">
                    <a16:rowId xmlns:a16="http://schemas.microsoft.com/office/drawing/2014/main" val="3382700802"/>
                  </a:ext>
                </a:extLst>
              </a:tr>
              <a:tr h="46661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2. Разработать инновационные методы и формы воспитательной работы, способствующие повышению уровня мотивации школьников и педагогов к участию в волонтерской деятельности.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Повышение уровня мотивации учащихся к участию в социально значимой деятельности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Сборник рекомендаций по организации работы школьного сообщества «Социальные медиа»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3155219"/>
                  </a:ext>
                </a:extLst>
              </a:tr>
              <a:tr h="466612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36" marR="25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инструментария оценки личных результатов детей и подростков, участвующих в социально значимых проектах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 рекомендации «Оценка эффективности добровольческой деятельности в общеобразовательной организации»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66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6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4643" r="9962" b="21344"/>
          <a:stretch/>
        </p:blipFill>
        <p:spPr>
          <a:xfrm>
            <a:off x="10447209" y="5063971"/>
            <a:ext cx="1543548" cy="155860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059359" y="1758135"/>
            <a:ext cx="9387850" cy="4213173"/>
            <a:chOff x="0" y="0"/>
            <a:chExt cx="6096000" cy="203835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6096000" cy="20383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885950" y="609782"/>
              <a:ext cx="4010025" cy="1276168"/>
              <a:chOff x="0" y="-104593"/>
              <a:chExt cx="4010025" cy="1276168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0" y="-104593"/>
                <a:ext cx="4010025" cy="1276168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90500" y="447675"/>
                <a:ext cx="1714500" cy="6477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Влияние на </a:t>
                </a:r>
                <a:endParaRPr lang="ru-RU" sz="20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благополучателя</a:t>
                </a:r>
                <a:endParaRPr lang="ru-RU" sz="20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2105025" y="447675"/>
                <a:ext cx="1714500" cy="6477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2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Влияние на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ru-RU" sz="2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добровольца</a:t>
                </a:r>
              </a:p>
            </p:txBody>
          </p: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104775" y="95250"/>
                <a:ext cx="3895725" cy="19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ИНДИВИДУАЛЬНЫЙ УРОВЕНЬ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Скругленный прямоугольник 16"/>
            <p:cNvSpPr/>
            <p:nvPr/>
          </p:nvSpPr>
          <p:spPr>
            <a:xfrm>
              <a:off x="133350" y="219075"/>
              <a:ext cx="1619250" cy="7334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ln>
                    <a:noFill/>
                  </a:ln>
                  <a:solidFill>
                    <a:srgbClr val="0D0D0D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ВЛИЯНИЕ НА ОРГАНИЗАЦИЮ</a:t>
              </a:r>
              <a:endPara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42875" y="1114425"/>
              <a:ext cx="1619250" cy="7334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0D0D0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ВЛИЯНИЕ </a:t>
              </a:r>
              <a:r>
                <a:rPr lang="ru-RU" sz="2000" b="1" dirty="0" smtClean="0">
                  <a:solidFill>
                    <a:srgbClr val="0D0D0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             НА </a:t>
              </a:r>
              <a:r>
                <a:rPr lang="ru-RU" sz="2000" b="1" dirty="0">
                  <a:solidFill>
                    <a:srgbClr val="0D0D0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МЕСТНОЕ СООБЩЕСТВО</a:t>
              </a: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933575" y="180975"/>
              <a:ext cx="3943350" cy="25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ОБЩЕСТВЕННЫЙ УРОВЕНЬ</a:t>
              </a:r>
              <a:endPara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7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1203</Words>
  <Application>Microsoft Office PowerPoint</Application>
  <PresentationFormat>Широкоэкранный</PresentationFormat>
  <Paragraphs>187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Akrobat</vt:lpstr>
      <vt:lpstr>Calibri Light</vt:lpstr>
      <vt:lpstr>Calibri</vt:lpstr>
      <vt:lpstr>Akrobat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Событий Партнер</dc:creator>
  <cp:lastModifiedBy>Пользователь Windows</cp:lastModifiedBy>
  <cp:revision>81</cp:revision>
  <dcterms:created xsi:type="dcterms:W3CDTF">2018-03-27T10:40:04Z</dcterms:created>
  <dcterms:modified xsi:type="dcterms:W3CDTF">2021-03-12T07:16:19Z</dcterms:modified>
</cp:coreProperties>
</file>