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2"/>
  </p:notesMasterIdLst>
  <p:sldIdLst>
    <p:sldId id="279" r:id="rId2"/>
    <p:sldId id="271" r:id="rId3"/>
    <p:sldId id="265" r:id="rId4"/>
    <p:sldId id="259" r:id="rId5"/>
    <p:sldId id="270" r:id="rId6"/>
    <p:sldId id="274" r:id="rId7"/>
    <p:sldId id="272" r:id="rId8"/>
    <p:sldId id="278" r:id="rId9"/>
    <p:sldId id="280" r:id="rId10"/>
    <p:sldId id="281" r:id="rId11"/>
    <p:sldId id="277" r:id="rId12"/>
    <p:sldId id="258" r:id="rId13"/>
    <p:sldId id="260" r:id="rId14"/>
    <p:sldId id="282" r:id="rId15"/>
    <p:sldId id="267" r:id="rId16"/>
    <p:sldId id="266" r:id="rId17"/>
    <p:sldId id="284" r:id="rId18"/>
    <p:sldId id="275" r:id="rId19"/>
    <p:sldId id="283" r:id="rId20"/>
    <p:sldId id="28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62" autoAdjust="0"/>
    <p:restoredTop sz="94660"/>
  </p:normalViewPr>
  <p:slideViewPr>
    <p:cSldViewPr>
      <p:cViewPr varScale="1">
        <p:scale>
          <a:sx n="100" d="100"/>
          <a:sy n="100" d="100"/>
        </p:scale>
        <p:origin x="-2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BB0ADD-4AE8-42B6-AD7B-6429DDC054FE}" type="datetimeFigureOut">
              <a:rPr lang="ru-RU" smtClean="0"/>
              <a:pPr/>
              <a:t>10.06.2016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C5F28E-68CB-4E16-80F7-6116F62699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022540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10.06.2016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10.06.2016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10.06.2016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10.06.2016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10.06.2016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10.06.2016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10.06.2016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10.06.2016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_g1jeKo6gw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928670"/>
            <a:ext cx="8186766" cy="4955764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57166"/>
            <a:ext cx="3614734" cy="35719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1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D:\Ивашева ЕГ\Заставки\V9IbksepYw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0431" y="692696"/>
            <a:ext cx="8334259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32575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Содержимое 7" descr="n0KQ7uW5sDw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58834" y="620688"/>
            <a:ext cx="7859012" cy="575279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BDZp_GbXmx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580959"/>
            <a:ext cx="8229600" cy="4458081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10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857232"/>
            <a:ext cx="5786478" cy="51436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12" name="Содержимое 11" descr="98yOOb_cdU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476672"/>
            <a:ext cx="6766890" cy="602697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357422" y="1524000"/>
            <a:ext cx="4572032" cy="4572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643042" y="1000108"/>
            <a:ext cx="7043758" cy="37149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3074" name="Picture 2" descr="D:\Ивашева ЕГ\Заставки\WlXaE4XEum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20800" y="381000"/>
            <a:ext cx="65024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53206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YAfO2FrMx3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260648"/>
            <a:ext cx="7570523" cy="6192688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11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h7D9aIFwL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85786" y="500042"/>
            <a:ext cx="7339738" cy="6194721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 flipH="1" flipV="1">
            <a:off x="1000100" y="642918"/>
            <a:ext cx="357190" cy="42862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45719" cy="13332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122" name="Picture 2" descr="D:\Ивашева ЕГ\Заставки\быть добрым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40768"/>
            <a:ext cx="8169737" cy="3936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92660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qAv-1cVSPHQ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6657" y="1772815"/>
            <a:ext cx="8289799" cy="4034997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45719" cy="20476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D:\Ивашева ЕГ\Заставки\x_7ef225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2304" y="620688"/>
            <a:ext cx="8253066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7143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UZUy1IIjYX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71795" y="538888"/>
            <a:ext cx="7860645" cy="555711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2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 flipV="1">
            <a:off x="1357290" y="500042"/>
            <a:ext cx="6429420" cy="21431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332656"/>
            <a:ext cx="7272808" cy="6203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64663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PI9A5yKd1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764704"/>
            <a:ext cx="8130956" cy="5447419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-609600"/>
            <a:ext cx="8229600" cy="1219200"/>
          </a:xfrm>
        </p:spPr>
        <p:txBody>
          <a:bodyPr/>
          <a:lstStyle/>
          <a:p>
            <a:r>
              <a:rPr lang="ru-RU" dirty="0" smtClean="0"/>
              <a:t>3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zR2GrPLCj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31666" y="428604"/>
            <a:ext cx="8359191" cy="57367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4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tdk8zF2t5kw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484784"/>
            <a:ext cx="8208912" cy="4577676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5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EPykbmTEp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82" y="357166"/>
            <a:ext cx="8014468" cy="6007483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 flipH="1" flipV="1">
            <a:off x="785786" y="500042"/>
            <a:ext cx="142876" cy="28575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9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XF8aETpslS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57224" y="785794"/>
            <a:ext cx="7296810" cy="5472608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28794" y="1025827"/>
            <a:ext cx="428628" cy="54578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7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oyP0btEL90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7436" y="1124744"/>
            <a:ext cx="7922995" cy="527325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8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9</a:t>
            </a:r>
            <a:endParaRPr lang="ru-RU" dirty="0"/>
          </a:p>
        </p:txBody>
      </p:sp>
      <p:pic>
        <p:nvPicPr>
          <p:cNvPr id="1026" name="Picture 2" descr="D:\Ивашева ЕГ\Заставки\s6RRbExTsS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8662" y="923925"/>
            <a:ext cx="7686675" cy="501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53060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146</TotalTime>
  <Words>12</Words>
  <Application>Microsoft Office PowerPoint</Application>
  <PresentationFormat>Экран (4:3)</PresentationFormat>
  <Paragraphs>11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Бумажная</vt:lpstr>
      <vt:lpstr> 1</vt:lpstr>
      <vt:lpstr>2</vt:lpstr>
      <vt:lpstr>3</vt:lpstr>
      <vt:lpstr>4</vt:lpstr>
      <vt:lpstr>5</vt:lpstr>
      <vt:lpstr>9</vt:lpstr>
      <vt:lpstr>7</vt:lpstr>
      <vt:lpstr>8</vt:lpstr>
      <vt:lpstr>9</vt:lpstr>
      <vt:lpstr>Слайд 10</vt:lpstr>
      <vt:lpstr>Слайд 11</vt:lpstr>
      <vt:lpstr>10</vt:lpstr>
      <vt:lpstr>Слайд 13</vt:lpstr>
      <vt:lpstr>Слайд 14</vt:lpstr>
      <vt:lpstr>11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 визуальных средств  на уроках  Основ православной культуры</dc:title>
  <dc:creator>Home</dc:creator>
  <cp:lastModifiedBy>Учитель</cp:lastModifiedBy>
  <cp:revision>8</cp:revision>
  <dcterms:created xsi:type="dcterms:W3CDTF">2013-05-12T20:06:05Z</dcterms:created>
  <dcterms:modified xsi:type="dcterms:W3CDTF">2016-06-10T08:12:59Z</dcterms:modified>
</cp:coreProperties>
</file>