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7" r:id="rId4"/>
    <p:sldId id="268" r:id="rId5"/>
    <p:sldId id="258" r:id="rId6"/>
    <p:sldId id="257" r:id="rId7"/>
    <p:sldId id="262" r:id="rId8"/>
    <p:sldId id="260" r:id="rId9"/>
    <p:sldId id="270" r:id="rId10"/>
    <p:sldId id="273" r:id="rId11"/>
    <p:sldId id="274" r:id="rId12"/>
    <p:sldId id="275" r:id="rId13"/>
    <p:sldId id="271" r:id="rId14"/>
    <p:sldId id="272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660"/>
  </p:normalViewPr>
  <p:slideViewPr>
    <p:cSldViewPr>
      <p:cViewPr varScale="1">
        <p:scale>
          <a:sx n="100" d="100"/>
          <a:sy n="100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3E36-A635-490D-B2E4-102B16CA58BD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9821-428D-4D3C-8ED4-4206A160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7F76-8D58-4FDC-917D-4CFB8C0915EC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CA91-D9A1-43DD-A2E3-CDA5A91DF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DC5E-2BAE-4D0D-8720-C8F397C9D3DA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E941-7BC7-49DA-8C7B-A255637DC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5430-2248-4082-8ABB-58185B6A0BF1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6B9A-F1F5-47C2-B4C0-59752FA22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615-338D-4452-9BFD-07976A91BE9E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2DD9-7A8F-444E-AF38-5CDB3E40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9FD8-B818-4266-965B-A7D2223F2032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1CEE-BAF9-4C89-9BFD-7E48EFA32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4FBF-3831-44CC-B6C1-76B04AAF6369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AF7F-4F3B-4BF5-B5FE-B0F56D9C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5654-E912-4B94-A87A-89340892AD20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8E74-5FC7-4347-B4E0-4DC1F6207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96F1-3901-463B-AFE3-E93E70B337F7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4730-8640-4C0D-8219-0C5EAE2C9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2D57-AAAA-43A2-B501-9C16507387DF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DCD8-6F6C-4F94-9F9C-C6F1CC167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3A10-6303-49FC-B6A5-2FB83C54C004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78C9-7B0D-4B1A-94DD-97AA0266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CA87C-A625-475A-9298-FCA20A32331B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2BD71-58B0-4AE4-BFDF-15E79481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http://sochi-schools.ru/7/im/DCFFF23D.mp3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edanie.ru/muz/pesnppenija-rus-zerkvi/Amvrosiy_s_choir/" TargetMode="External"/><Relationship Id="rId2" Type="http://schemas.openxmlformats.org/officeDocument/2006/relationships/hyperlink" Target="http://radostmoy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22916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Раздел : Духовное в Реальном мире</a:t>
            </a:r>
            <a:br>
              <a:rPr lang="ru-RU" sz="2800" dirty="0" smtClean="0"/>
            </a:br>
            <a:r>
              <a:rPr lang="ru-RU" sz="2800" dirty="0" smtClean="0"/>
              <a:t>тема: Мир внешний и Мир внутренний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9654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Предмет </a:t>
            </a:r>
            <a:r>
              <a:rPr lang="en-US" dirty="0" smtClean="0"/>
              <a:t>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dirty="0" smtClean="0"/>
              <a:t>Основы </a:t>
            </a:r>
            <a:r>
              <a:rPr lang="ru-RU" sz="3300" dirty="0"/>
              <a:t>п</a:t>
            </a:r>
            <a:r>
              <a:rPr lang="ru-RU" sz="3300" dirty="0" smtClean="0"/>
              <a:t>равославной культуры.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Презентацию составила  Вильде Е.Е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Учитель искусства и ОПК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МОБУ СОШ №7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г. Сочи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2014-2015 учебный год</a:t>
            </a:r>
          </a:p>
          <a:p>
            <a:pPr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Внутренний мир</a:t>
            </a:r>
            <a:endParaRPr lang="ru-RU" sz="2800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 это чувства ,мысли, настроения , знания ,убеждения ,внутренние состояние (например, ощущение радости или грусти ,творческий замысел ,желания). </a:t>
            </a:r>
          </a:p>
          <a:p>
            <a:endParaRPr lang="ru-RU" smtClean="0"/>
          </a:p>
          <a:p>
            <a:r>
              <a:rPr lang="ru-RU" smtClean="0"/>
              <a:t>Каждый человек может думать хорошее и дурное , поступать по-разному ,в зависимости от того как он смотрит на окружающих его людей.</a:t>
            </a:r>
          </a:p>
          <a:p>
            <a:r>
              <a:rPr lang="ru-RU" smtClean="0"/>
              <a:t>Зло –уродует человека , а любовь его преображает , учит делать добро.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Вопрос?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Подумайте , от чего зависит счастье человека?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что здесь важнее внутренний или внешний мир?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 :</a:t>
            </a:r>
            <a:endParaRPr lang="ru-RU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72009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Духовный мир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03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16779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" name="DCFFF23D.mp3">
            <a:hlinkClick r:id="" action="ppaction://media"/>
          </p:cNvPr>
          <p:cNvPicPr>
            <a:picLocks noGrp="1" noChangeAspect="1"/>
          </p:cNvPicPr>
          <p:nvPr>
            <p:ph sz="quarter" idx="2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8088" y="5638800"/>
            <a:ext cx="609600" cy="609600"/>
          </a:xfrm>
        </p:spPr>
      </p:pic>
      <p:sp>
        <p:nvSpPr>
          <p:cNvPr id="15366" name="Объект 10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48627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mtClean="0"/>
              <a:t>Внутренний мир определят мысли ,поступки, убеждения ,образ жизни и стремления человека.</a:t>
            </a:r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Духовный мир (от. слова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дух ,душа) –  связан с духовными явлениями   , с верой в Бога  и служением Ему.</a:t>
            </a:r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7" name="Рисунок 15"/>
          <p:cNvPicPr>
            <a:picLocks noChangeAspect="1"/>
          </p:cNvPicPr>
          <p:nvPr/>
        </p:nvPicPr>
        <p:blipFill>
          <a:blip r:embed="rId4"/>
          <a:srcRect t="9448" r="9489" b="25977"/>
          <a:stretch>
            <a:fillRect/>
          </a:stretch>
        </p:blipFill>
        <p:spPr bwMode="auto">
          <a:xfrm>
            <a:off x="323850" y="1416050"/>
            <a:ext cx="43211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590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 Что ты относишь к своему внутреннему миру, а что –к внешнему?</a:t>
            </a:r>
          </a:p>
          <a:p>
            <a:endParaRPr lang="ru-RU" smtClean="0"/>
          </a:p>
          <a:p>
            <a:r>
              <a:rPr lang="ru-RU" smtClean="0"/>
              <a:t>2. Что относиться к материальному миру  ,а что к духовному ,приведи примеры?</a:t>
            </a:r>
          </a:p>
          <a:p>
            <a:endParaRPr lang="ru-RU" smtClean="0"/>
          </a:p>
          <a:p>
            <a:r>
              <a:rPr lang="ru-RU" smtClean="0"/>
              <a:t> 3.  С чем ты связываешь свое счастье?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Список используемых ресурсов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1.Учебное пособие «Основы православной культуры» часть 1 , А.В. Бородина  г. 2007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2.  периодическое издание  для детей «Свечка»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№10(150) 2012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3 .Википедия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4.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http://radostmoya.ru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5.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http://predanie.ru/muz/pesnppenija-rus-zerkvi/Amvrosiy_s_choir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 flipH="1">
            <a:off x="-1260475" y="10701338"/>
            <a:ext cx="719137" cy="865187"/>
          </a:xfrm>
        </p:spPr>
        <p:txBody>
          <a:bodyPr>
            <a:normAutofit lnSpcReduction="1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u="sng" dirty="0" smtClean="0"/>
              <a:t>Цель урока:    </a:t>
            </a:r>
            <a:r>
              <a:rPr lang="ru-RU" dirty="0" smtClean="0"/>
              <a:t>познакомить учащихся с понятиями внутренний, внешний и духовный мир .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Задачи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84213" y="3141663"/>
            <a:ext cx="8002587" cy="3167062"/>
          </a:xfrm>
        </p:spPr>
        <p:txBody>
          <a:bodyPr/>
          <a:lstStyle/>
          <a:p>
            <a:r>
              <a:rPr lang="ru-RU" smtClean="0"/>
              <a:t> Определить приоритеты при выборе  жизненных ценностей.</a:t>
            </a:r>
          </a:p>
          <a:p>
            <a:r>
              <a:rPr lang="ru-RU" smtClean="0"/>
              <a:t> Показать ценность каждой из всех сторон  нашего мира их взаимное дополнение .</a:t>
            </a:r>
          </a:p>
          <a:p>
            <a:r>
              <a:rPr lang="ru-RU" smtClean="0"/>
              <a:t>Сформировать представления  о нравственной духовной стороне нашей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Внешний или окружающий мир </a:t>
            </a:r>
            <a:endParaRPr lang="ru-RU" sz="3200" dirty="0"/>
          </a:p>
        </p:txBody>
      </p:sp>
      <p:pic>
        <p:nvPicPr>
          <p:cNvPr id="5123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4259263" cy="36703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Мир ,в котором мы живем ,огромен </a:t>
            </a:r>
            <a:r>
              <a:rPr lang="ru-RU" dirty="0"/>
              <a:t>,</a:t>
            </a:r>
            <a:r>
              <a:rPr lang="ru-RU" dirty="0" smtClean="0"/>
              <a:t> интересен и разнообразен</a:t>
            </a:r>
            <a:r>
              <a:rPr lang="ru-RU" dirty="0"/>
              <a:t> </a:t>
            </a:r>
            <a:r>
              <a:rPr lang="ru-RU" dirty="0" smtClean="0"/>
              <a:t>,но  в нем есть строгий порядок.  Он подчиняется определенным законам:  физики ,химии , биологии, эстетики 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м</a:t>
            </a:r>
            <a:r>
              <a:rPr lang="ru-RU" dirty="0" smtClean="0"/>
              <a:t>ногим другим 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Материальный, физический мир.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7643813" cy="3167062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Внешний</a:t>
            </a:r>
            <a:r>
              <a:rPr lang="ru-RU" dirty="0"/>
              <a:t> </a:t>
            </a:r>
            <a:r>
              <a:rPr lang="ru-RU" dirty="0" smtClean="0"/>
              <a:t>мир – окружающий ,материальный  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который мы видим  можем потрогать.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Все поколения людей  любуются им , изучают</a:t>
            </a:r>
            <a:r>
              <a:rPr lang="ru-RU" dirty="0"/>
              <a:t> </a:t>
            </a:r>
            <a:r>
              <a:rPr lang="ru-RU" dirty="0" smtClean="0"/>
              <a:t> до сих пор  открывают все новое и новое . Не переставая удивляться Божественной  Премудрости. Среди них мы рассмотрим некоторых ученых , что  же они думали о мироздании и Божественном начале мира.</a:t>
            </a:r>
            <a:endParaRPr lang="ru-RU" dirty="0"/>
          </a:p>
        </p:txBody>
      </p:sp>
      <p:pic>
        <p:nvPicPr>
          <p:cNvPr id="614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530725"/>
            <a:ext cx="6553200" cy="208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М.В. Ломоносов –физик химик естествоиспытатель.</a:t>
            </a:r>
            <a:endParaRPr lang="ru-RU" dirty="0"/>
          </a:p>
        </p:txBody>
      </p:sp>
      <p:pic>
        <p:nvPicPr>
          <p:cNvPr id="6" name="Рисунок 5" descr="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42" b="16042"/>
          <a:stretch>
            <a:fillRect/>
          </a:stretch>
        </p:blipFill>
        <p:spPr>
          <a:xfrm>
            <a:off x="2571736" y="2714620"/>
            <a:ext cx="4026384" cy="3286148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1976437"/>
          </a:xfrm>
        </p:spPr>
        <p:txBody>
          <a:bodyPr/>
          <a:lstStyle/>
          <a:p>
            <a:r>
              <a:rPr lang="ru-RU" sz="2400" smtClean="0"/>
              <a:t>«Цель  науки- благовествовать о Творческой силе, премудрости и величестве Бога»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143248"/>
            <a:ext cx="5486400" cy="9338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Исаак Ньютон –англ. Физик ,математик, астроном.</a:t>
            </a:r>
            <a:endParaRPr lang="ru-RU" dirty="0"/>
          </a:p>
        </p:txBody>
      </p:sp>
      <p:pic>
        <p:nvPicPr>
          <p:cNvPr id="5" name="Рисунок 4" descr="ньюто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944" b="6944"/>
          <a:stretch>
            <a:fillRect/>
          </a:stretch>
        </p:blipFill>
        <p:spPr>
          <a:xfrm>
            <a:off x="2214546" y="357166"/>
            <a:ext cx="4071966" cy="2571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38" y="3786188"/>
            <a:ext cx="5486400" cy="230505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b="1" dirty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b="1" dirty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b="1" dirty="0"/>
              <a:t>"Чрезвычайно прекрасная система из Солнца, планет и комет могла возникнуть только из премудрости и силы разумного Творца"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Врач -хирург.</a:t>
            </a:r>
            <a:br>
              <a:rPr lang="ru-RU" dirty="0" smtClean="0"/>
            </a:br>
            <a:r>
              <a:rPr lang="ru-RU" dirty="0" smtClean="0"/>
              <a:t>Н.И. </a:t>
            </a:r>
            <a:r>
              <a:rPr lang="ru-RU" dirty="0" err="1" smtClean="0"/>
              <a:t>Пирагов</a:t>
            </a:r>
            <a:endParaRPr 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smtClean="0"/>
              <a:t>«Веру без дел я не постигаю …</a:t>
            </a:r>
          </a:p>
          <a:p>
            <a:r>
              <a:rPr lang="ru-RU" sz="2000" smtClean="0"/>
              <a:t>Моя вера-вера дел. И еще лучше ,если бы истинно добрых дел, было столько в моей жизни ,чтобы вся моя жизнь была молитвой, настоящей и глубокой в христианском смысле ..»</a:t>
            </a:r>
          </a:p>
        </p:txBody>
      </p:sp>
      <p:pic>
        <p:nvPicPr>
          <p:cNvPr id="9220" name="Содержимое 4" descr="п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Альберт Эйнштейн –немецкий физик</a:t>
            </a:r>
            <a:endParaRPr lang="ru-RU" dirty="0"/>
          </a:p>
        </p:txBody>
      </p:sp>
      <p:pic>
        <p:nvPicPr>
          <p:cNvPr id="5" name="Рисунок 4" descr="энштей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8" b="5008"/>
          <a:stretch>
            <a:fillRect/>
          </a:stretch>
        </p:blipFill>
        <p:spPr>
          <a:xfrm>
            <a:off x="2786050" y="3500438"/>
            <a:ext cx="2671762" cy="2648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197643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«Я верю в Бога как Личность  и  по совести могу сказать , что ни одной минуты в жизни  я не был атеистом.  Действительно ,есть только одно место на земле ,где мы не видим тени, - и эта Личность –Иисус Христос . В нем Бог открылся нам в самом Ясном и понятном Образе. Его я почитаю»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Внутренний мир человек.</a:t>
            </a:r>
            <a:endParaRPr lang="ru-RU" dirty="0"/>
          </a:p>
        </p:txBody>
      </p:sp>
      <p:sp>
        <p:nvSpPr>
          <p:cNvPr id="11267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smtClean="0"/>
          </a:p>
          <a:p>
            <a:endParaRPr lang="ru-RU" sz="2400" smtClean="0"/>
          </a:p>
          <a:p>
            <a:r>
              <a:rPr lang="ru-RU" sz="3200" smtClean="0"/>
              <a:t> А что же относиться к  внутреннему ,невидимому  миру человека, который тоже не менее  богат и интересен.?</a:t>
            </a:r>
          </a:p>
          <a:p>
            <a:endParaRPr lang="ru-RU" sz="2400" smtClean="0"/>
          </a:p>
          <a:p>
            <a:endParaRPr lang="ru-RU" sz="2400" smtClean="0"/>
          </a:p>
          <a:p>
            <a:endParaRPr lang="ru-RU" sz="1800" smtClean="0"/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565</Words>
  <Application>Microsoft Office PowerPoint</Application>
  <PresentationFormat>Экран (4:3)</PresentationFormat>
  <Paragraphs>68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Раздел : Духовное в Реальном мире тема: Мир внешний и Мир внутренний </vt:lpstr>
      <vt:lpstr>Цель урока:    познакомить учащихся с понятиями внутренний, внешний и духовный мир .       Задачи урока:        </vt:lpstr>
      <vt:lpstr>Внешний или окружающий мир </vt:lpstr>
      <vt:lpstr>Материальный, физический мир.</vt:lpstr>
      <vt:lpstr>М.В. Ломоносов –физик химик естествоиспытатель.</vt:lpstr>
      <vt:lpstr>Исаак Ньютон –англ. Физик ,математик, астроном.</vt:lpstr>
      <vt:lpstr>Врач -хирург. Н.И. Пирагов</vt:lpstr>
      <vt:lpstr>Альберт Эйнштейн –немецкий физик</vt:lpstr>
      <vt:lpstr>Внутренний мир человек.</vt:lpstr>
      <vt:lpstr>Внутренний мир</vt:lpstr>
      <vt:lpstr>Вопрос?</vt:lpstr>
      <vt:lpstr>Вывод :</vt:lpstr>
      <vt:lpstr>Духовный мир </vt:lpstr>
      <vt:lpstr> Вопросы : </vt:lpstr>
      <vt:lpstr>Список используемых ресурсов: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Ученые о Боге</dc:title>
  <dc:creator>qewqewqew</dc:creator>
  <cp:lastModifiedBy>Учитель</cp:lastModifiedBy>
  <cp:revision>29</cp:revision>
  <dcterms:created xsi:type="dcterms:W3CDTF">2013-07-30T09:12:39Z</dcterms:created>
  <dcterms:modified xsi:type="dcterms:W3CDTF">2016-06-10T09:05:28Z</dcterms:modified>
</cp:coreProperties>
</file>