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59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14BA-B70E-4F1C-9A0B-A9D6C56C5F06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0161-451C-4A0D-BBD7-CE1178848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Однажды французский поэт и философ Поль </a:t>
            </a:r>
            <a:r>
              <a:rPr lang="ru-RU" sz="2800" dirty="0" err="1"/>
              <a:t>Валери</a:t>
            </a:r>
            <a:r>
              <a:rPr lang="ru-RU" sz="2800" dirty="0"/>
              <a:t> сказал о живописи как об искусстве, которое открывает перед нами вещи такими, какими они были однажды, когда на них смотрели с любовью. </a:t>
            </a:r>
          </a:p>
        </p:txBody>
      </p:sp>
      <p:pic>
        <p:nvPicPr>
          <p:cNvPr id="8" name="Содержимое 3" descr="Рембрандт Харменс ван Рейн - Возвращение блудного сын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700808"/>
            <a:ext cx="4392488" cy="481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 Нестеров. Видение отроку Варфоломею.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Жить буду не я. Жить будет «Отрок Варфоломей». Вот если через тридцать, через пятьдесят лет после моей смерти он ещё будет что-то говорить людям — значит, он живой, значит, жив и я.</a:t>
            </a:r>
          </a:p>
          <a:p>
            <a:pPr algn="r"/>
            <a:r>
              <a:rPr lang="ru-RU" sz="1800" dirty="0" smtClean="0"/>
              <a:t>М. Нестеров</a:t>
            </a:r>
          </a:p>
          <a:p>
            <a:pPr algn="r"/>
            <a:r>
              <a:rPr lang="ru-RU" sz="1800" dirty="0" smtClean="0"/>
              <a:t>1889—1890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nearyou.ru/nesterov/t89varfolo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232318"/>
            <a:ext cx="5111750" cy="393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Гверчино</a:t>
            </a:r>
            <a:r>
              <a:rPr lang="ru-RU" sz="2400" dirty="0" smtClean="0"/>
              <a:t>. Мученичество Святой Екатерины.</a:t>
            </a:r>
            <a:endParaRPr lang="ru-RU" sz="2400" dirty="0"/>
          </a:p>
        </p:txBody>
      </p:sp>
      <p:pic>
        <p:nvPicPr>
          <p:cNvPr id="4" name="Содержимое 3" descr="Гверчино - Мученичество св. Екатерин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87824" y="1700808"/>
            <a:ext cx="31625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Левитан. Над вечным покоем.</a:t>
            </a:r>
            <a:endParaRPr lang="ru-RU" dirty="0"/>
          </a:p>
        </p:txBody>
      </p:sp>
      <p:pic>
        <p:nvPicPr>
          <p:cNvPr id="4" name="Содержимое 3" descr="Над вечным покое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4351" y="1600200"/>
            <a:ext cx="63152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Николай Ге. «Что есть истина?».</a:t>
            </a:r>
            <a:br>
              <a:rPr lang="ru-RU" sz="3200" dirty="0" smtClean="0"/>
            </a:br>
            <a:r>
              <a:rPr lang="ru-RU" sz="3200" dirty="0" smtClean="0"/>
              <a:t> (Евангелие от Иоанна, гл. 18, ст. 37) </a:t>
            </a:r>
            <a:endParaRPr lang="ru-RU" sz="3200" dirty="0"/>
          </a:p>
        </p:txBody>
      </p:sp>
      <p:pic>
        <p:nvPicPr>
          <p:cNvPr id="4" name="Содержимое 3" descr="http://www.artrussia.ru/pic_g/g075_40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11760" y="1268760"/>
            <a:ext cx="403244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3008313" cy="1162050"/>
          </a:xfrm>
        </p:spPr>
        <p:txBody>
          <a:bodyPr/>
          <a:lstStyle/>
          <a:p>
            <a:r>
              <a:rPr lang="ru-RU" dirty="0" smtClean="0"/>
              <a:t>И. Крамской. Христос в пустыне.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3008313" cy="4691063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"Под влиянием ряда впечатлений , у меня </a:t>
            </a:r>
            <a:r>
              <a:rPr lang="ru-RU" sz="1800" dirty="0" err="1" smtClean="0"/>
              <a:t>осело</a:t>
            </a:r>
            <a:r>
              <a:rPr lang="ru-RU" sz="1800" dirty="0" smtClean="0"/>
              <a:t> очень тяжелое ощущение от жизни. Я вижу ясно, что есть один момент в жизни каждого человека, мало-мальски созданного по образу и подобию Божию, когда на него находит раздумье - пойти ли направо или налево, взять ли за Господа Бога рубль или не уступить ни шагу злу?"</a:t>
            </a:r>
          </a:p>
          <a:p>
            <a:pPr algn="r"/>
            <a:r>
              <a:rPr lang="ru-RU" sz="1800" dirty="0" smtClean="0"/>
              <a:t>И. Крамской</a:t>
            </a:r>
            <a:endParaRPr lang="ru-RU" sz="1800" dirty="0"/>
          </a:p>
        </p:txBody>
      </p:sp>
      <p:pic>
        <p:nvPicPr>
          <p:cNvPr id="7" name="Содержимое 6" descr="http://www.nearyou.ru/kramsk/t72ch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5936" y="1556792"/>
            <a:ext cx="468051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315416"/>
            <a:ext cx="3008313" cy="1162050"/>
          </a:xfrm>
        </p:spPr>
        <p:txBody>
          <a:bodyPr/>
          <a:lstStyle/>
          <a:p>
            <a:r>
              <a:rPr lang="ru-RU" dirty="0" smtClean="0"/>
              <a:t>Андрей Рублев «Троица»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052736"/>
            <a:ext cx="3008313" cy="4691063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     </a:t>
            </a:r>
            <a:r>
              <a:rPr lang="ru-RU" sz="1800" dirty="0" smtClean="0"/>
              <a:t>Идейным </a:t>
            </a:r>
            <a:r>
              <a:rPr lang="ru-RU" sz="1800" dirty="0"/>
              <a:t>и композиционным центром ее является чаша с головой жертвенного тельца — прообраз агнца новозаветного. «Чаша» прошла долгий путь, и во всей истории человечества имела значение «чаши жизни», «чаши мудрости», «чаши бессмертного напитка». </a:t>
            </a:r>
            <a:r>
              <a:rPr lang="ru-RU" sz="1800" dirty="0" smtClean="0"/>
              <a:t>В </a:t>
            </a:r>
            <a:r>
              <a:rPr lang="ru-RU" sz="1800" dirty="0"/>
              <a:t>русскую народную поэзию чаша вошла как «смертная». Эта тема звучит в былинах и «Слове о полку Игореве». </a:t>
            </a:r>
            <a:r>
              <a:rPr lang="ru-RU" sz="1800" dirty="0" smtClean="0"/>
              <a:t>В </a:t>
            </a:r>
            <a:r>
              <a:rPr lang="ru-RU" sz="1800" dirty="0" err="1"/>
              <a:t>рублевской</a:t>
            </a:r>
            <a:r>
              <a:rPr lang="ru-RU" sz="1800" dirty="0"/>
              <a:t> «Троице» «чаша смертная» — «залог жизни будущей»</a:t>
            </a:r>
          </a:p>
        </p:txBody>
      </p:sp>
      <p:pic>
        <p:nvPicPr>
          <p:cNvPr id="7" name="Содержимое 6" descr="http://nearyou.ru/rublev/tr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6016" y="1751806"/>
            <a:ext cx="3744415" cy="434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263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Однажды французский поэт и философ Поль Валери сказал о живописи как об искусстве, которое открывает перед нами вещи такими, какими они были однажды, когда на них смотрели с любовью. </vt:lpstr>
      <vt:lpstr>М. Нестеров. Видение отроку Варфоломею.</vt:lpstr>
      <vt:lpstr>Гверчино. Мученичество Святой Екатерины.</vt:lpstr>
      <vt:lpstr>Левитан. Над вечным покоем.</vt:lpstr>
      <vt:lpstr>Николай Ге. «Что есть истина?».  (Евангелие от Иоанна, гл. 18, ст. 37) </vt:lpstr>
      <vt:lpstr>И. Крамской. Христос в пустыне.</vt:lpstr>
      <vt:lpstr>Андрей Рублев «Троица»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Учитель</cp:lastModifiedBy>
  <cp:revision>39</cp:revision>
  <dcterms:created xsi:type="dcterms:W3CDTF">2011-08-22T15:20:50Z</dcterms:created>
  <dcterms:modified xsi:type="dcterms:W3CDTF">2016-06-10T08:17:42Z</dcterms:modified>
</cp:coreProperties>
</file>